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8"/>
  </p:notesMasterIdLst>
  <p:sldIdLst>
    <p:sldId id="256" r:id="rId2"/>
    <p:sldId id="364" r:id="rId3"/>
    <p:sldId id="577" r:id="rId4"/>
    <p:sldId id="578" r:id="rId5"/>
    <p:sldId id="590" r:id="rId6"/>
    <p:sldId id="526" r:id="rId7"/>
    <p:sldId id="618" r:id="rId8"/>
    <p:sldId id="619" r:id="rId9"/>
    <p:sldId id="636" r:id="rId10"/>
    <p:sldId id="620" r:id="rId11"/>
    <p:sldId id="572" r:id="rId12"/>
    <p:sldId id="621" r:id="rId13"/>
    <p:sldId id="523" r:id="rId14"/>
    <p:sldId id="638" r:id="rId15"/>
    <p:sldId id="623" r:id="rId16"/>
    <p:sldId id="593" r:id="rId17"/>
    <p:sldId id="624" r:id="rId18"/>
    <p:sldId id="640" r:id="rId19"/>
    <p:sldId id="639" r:id="rId20"/>
    <p:sldId id="641" r:id="rId21"/>
    <p:sldId id="653" r:id="rId22"/>
    <p:sldId id="626" r:id="rId23"/>
    <p:sldId id="642" r:id="rId24"/>
    <p:sldId id="627" r:id="rId25"/>
    <p:sldId id="525" r:id="rId26"/>
    <p:sldId id="625" r:id="rId27"/>
    <p:sldId id="648" r:id="rId28"/>
    <p:sldId id="630" r:id="rId29"/>
    <p:sldId id="649" r:id="rId30"/>
    <p:sldId id="650" r:id="rId31"/>
    <p:sldId id="597" r:id="rId32"/>
    <p:sldId id="634" r:id="rId33"/>
    <p:sldId id="651" r:id="rId34"/>
    <p:sldId id="603" r:id="rId35"/>
    <p:sldId id="652" r:id="rId36"/>
    <p:sldId id="628" r:id="rId37"/>
    <p:sldId id="654" r:id="rId38"/>
    <p:sldId id="615" r:id="rId39"/>
    <p:sldId id="616" r:id="rId40"/>
    <p:sldId id="647" r:id="rId41"/>
    <p:sldId id="655" r:id="rId42"/>
    <p:sldId id="629" r:id="rId43"/>
    <p:sldId id="646" r:id="rId44"/>
    <p:sldId id="474" r:id="rId45"/>
    <p:sldId id="549" r:id="rId46"/>
    <p:sldId id="257" r:id="rId4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4EC127F-CBA5-4354-9899-DBEE787376E9}">
          <p14:sldIdLst>
            <p14:sldId id="256"/>
          </p14:sldIdLst>
        </p14:section>
        <p14:section name="Introduction" id="{DCEC507F-44C8-40EA-A67A-43132FB6C29A}">
          <p14:sldIdLst>
            <p14:sldId id="364"/>
            <p14:sldId id="577"/>
            <p14:sldId id="578"/>
          </p14:sldIdLst>
        </p14:section>
        <p14:section name="Content" id="{1BAA1EDC-9842-4C61-AACF-99ABCE25BD3B}">
          <p14:sldIdLst>
            <p14:sldId id="590"/>
          </p14:sldIdLst>
        </p14:section>
        <p14:section name="Web 1.0" id="{7CEAF0B3-52A3-451C-AF60-A4C35F3F085A}">
          <p14:sldIdLst>
            <p14:sldId id="526"/>
            <p14:sldId id="618"/>
            <p14:sldId id="619"/>
            <p14:sldId id="636"/>
            <p14:sldId id="620"/>
            <p14:sldId id="572"/>
            <p14:sldId id="621"/>
            <p14:sldId id="523"/>
            <p14:sldId id="638"/>
            <p14:sldId id="623"/>
          </p14:sldIdLst>
        </p14:section>
        <p14:section name="Web 2.0" id="{78C09968-69A2-4624-BB52-4B36DF8DE134}">
          <p14:sldIdLst>
            <p14:sldId id="593"/>
            <p14:sldId id="624"/>
            <p14:sldId id="640"/>
            <p14:sldId id="639"/>
            <p14:sldId id="641"/>
            <p14:sldId id="653"/>
            <p14:sldId id="626"/>
            <p14:sldId id="642"/>
            <p14:sldId id="627"/>
            <p14:sldId id="525"/>
            <p14:sldId id="625"/>
            <p14:sldId id="648"/>
            <p14:sldId id="630"/>
            <p14:sldId id="649"/>
            <p14:sldId id="650"/>
          </p14:sldIdLst>
        </p14:section>
        <p14:section name="Product / Service" id="{A77D8BDA-4164-4052-ACC6-D2E58942F5CC}">
          <p14:sldIdLst>
            <p14:sldId id="597"/>
            <p14:sldId id="634"/>
            <p14:sldId id="651"/>
          </p14:sldIdLst>
        </p14:section>
        <p14:section name="Target Audience" id="{AFAD0ECB-B99C-4825-9743-C4A34241C2EE}">
          <p14:sldIdLst>
            <p14:sldId id="603"/>
            <p14:sldId id="652"/>
            <p14:sldId id="628"/>
            <p14:sldId id="654"/>
            <p14:sldId id="615"/>
          </p14:sldIdLst>
        </p14:section>
        <p14:section name="Website Requirements" id="{7BE48AA0-5605-4371-A270-4B51036611A9}">
          <p14:sldIdLst>
            <p14:sldId id="616"/>
            <p14:sldId id="647"/>
            <p14:sldId id="655"/>
            <p14:sldId id="629"/>
            <p14:sldId id="646"/>
          </p14:sldIdLst>
        </p14:section>
        <p14:section name="end" id="{58D8890A-4E6F-4661-A729-85DA3A07F31F}">
          <p14:sldIdLst>
            <p14:sldId id="474"/>
            <p14:sldId id="549"/>
            <p14:sldId id="257"/>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93" autoAdjust="0"/>
    <p:restoredTop sz="96713" autoAdjust="0"/>
  </p:normalViewPr>
  <p:slideViewPr>
    <p:cSldViewPr snapToGrid="0">
      <p:cViewPr varScale="1">
        <p:scale>
          <a:sx n="117" d="100"/>
          <a:sy n="117" d="100"/>
        </p:scale>
        <p:origin x="538" y="91"/>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_rels/data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ata10.xml.rels><?xml version="1.0" encoding="UTF-8" standalone="yes"?>
<Relationships xmlns="http://schemas.openxmlformats.org/package/2006/relationships"><Relationship Id="rId8" Type="http://schemas.openxmlformats.org/officeDocument/2006/relationships/image" Target="../media/image95.png"/><Relationship Id="rId3" Type="http://schemas.openxmlformats.org/officeDocument/2006/relationships/image" Target="../media/image90.svg"/><Relationship Id="rId7" Type="http://schemas.openxmlformats.org/officeDocument/2006/relationships/image" Target="../media/image94.svg"/><Relationship Id="rId2" Type="http://schemas.openxmlformats.org/officeDocument/2006/relationships/image" Target="../media/image89.png"/><Relationship Id="rId1" Type="http://schemas.openxmlformats.org/officeDocument/2006/relationships/hyperlink" Target="https://park.org/" TargetMode="External"/><Relationship Id="rId6" Type="http://schemas.openxmlformats.org/officeDocument/2006/relationships/image" Target="../media/image93.png"/><Relationship Id="rId5" Type="http://schemas.openxmlformats.org/officeDocument/2006/relationships/image" Target="../media/image92.svg"/><Relationship Id="rId4" Type="http://schemas.openxmlformats.org/officeDocument/2006/relationships/image" Target="../media/image91.png"/><Relationship Id="rId9" Type="http://schemas.openxmlformats.org/officeDocument/2006/relationships/image" Target="../media/image96.svg"/></Relationships>
</file>

<file path=ppt/diagrams/_rels/data11.xml.rels><?xml version="1.0" encoding="UTF-8" standalone="yes"?>
<Relationships xmlns="http://schemas.openxmlformats.org/package/2006/relationships"><Relationship Id="rId8" Type="http://schemas.openxmlformats.org/officeDocument/2006/relationships/image" Target="../media/image102.svg"/><Relationship Id="rId3" Type="http://schemas.openxmlformats.org/officeDocument/2006/relationships/image" Target="../media/image97.png"/><Relationship Id="rId7" Type="http://schemas.openxmlformats.org/officeDocument/2006/relationships/image" Target="../media/image101.png"/><Relationship Id="rId12" Type="http://schemas.openxmlformats.org/officeDocument/2006/relationships/image" Target="../media/image106.sv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100.svg"/><Relationship Id="rId11" Type="http://schemas.openxmlformats.org/officeDocument/2006/relationships/image" Target="../media/image105.png"/><Relationship Id="rId5" Type="http://schemas.openxmlformats.org/officeDocument/2006/relationships/image" Target="../media/image99.png"/><Relationship Id="rId10" Type="http://schemas.openxmlformats.org/officeDocument/2006/relationships/image" Target="../media/image104.svg"/><Relationship Id="rId4" Type="http://schemas.openxmlformats.org/officeDocument/2006/relationships/image" Target="../media/image98.svg"/><Relationship Id="rId9" Type="http://schemas.openxmlformats.org/officeDocument/2006/relationships/image" Target="../media/image103.png"/></Relationships>
</file>

<file path=ppt/diagrams/_rels/data12.xml.rels><?xml version="1.0" encoding="UTF-8" standalone="yes"?>
<Relationships xmlns="http://schemas.openxmlformats.org/package/2006/relationships"><Relationship Id="rId8" Type="http://schemas.openxmlformats.org/officeDocument/2006/relationships/image" Target="../media/image114.svg"/><Relationship Id="rId3" Type="http://schemas.openxmlformats.org/officeDocument/2006/relationships/image" Target="../media/image109.png"/><Relationship Id="rId7" Type="http://schemas.openxmlformats.org/officeDocument/2006/relationships/image" Target="../media/image113.png"/><Relationship Id="rId2" Type="http://schemas.openxmlformats.org/officeDocument/2006/relationships/image" Target="../media/image108.svg"/><Relationship Id="rId1" Type="http://schemas.openxmlformats.org/officeDocument/2006/relationships/image" Target="../media/image107.png"/><Relationship Id="rId6" Type="http://schemas.openxmlformats.org/officeDocument/2006/relationships/image" Target="../media/image112.svg"/><Relationship Id="rId5" Type="http://schemas.openxmlformats.org/officeDocument/2006/relationships/image" Target="../media/image111.png"/><Relationship Id="rId10" Type="http://schemas.openxmlformats.org/officeDocument/2006/relationships/image" Target="../media/image115.svg"/><Relationship Id="rId4" Type="http://schemas.openxmlformats.org/officeDocument/2006/relationships/image" Target="../media/image110.svg"/><Relationship Id="rId9" Type="http://schemas.openxmlformats.org/officeDocument/2006/relationships/image" Target="../media/image65.png"/></Relationships>
</file>

<file path=ppt/diagrams/_rels/data13.xml.rels><?xml version="1.0" encoding="UTF-8" standalone="yes"?>
<Relationships xmlns="http://schemas.openxmlformats.org/package/2006/relationships"><Relationship Id="rId8" Type="http://schemas.openxmlformats.org/officeDocument/2006/relationships/image" Target="../media/image122.svg"/><Relationship Id="rId3" Type="http://schemas.openxmlformats.org/officeDocument/2006/relationships/image" Target="../media/image120.png"/><Relationship Id="rId7" Type="http://schemas.openxmlformats.org/officeDocument/2006/relationships/image" Target="../media/image80.png"/><Relationship Id="rId2" Type="http://schemas.openxmlformats.org/officeDocument/2006/relationships/image" Target="../media/image119.svg"/><Relationship Id="rId1" Type="http://schemas.openxmlformats.org/officeDocument/2006/relationships/image" Target="../media/image118.png"/><Relationship Id="rId6" Type="http://schemas.openxmlformats.org/officeDocument/2006/relationships/image" Target="../media/image18.svg"/><Relationship Id="rId5" Type="http://schemas.openxmlformats.org/officeDocument/2006/relationships/image" Target="../media/image17.png"/><Relationship Id="rId10" Type="http://schemas.openxmlformats.org/officeDocument/2006/relationships/image" Target="../media/image124.svg"/><Relationship Id="rId4" Type="http://schemas.openxmlformats.org/officeDocument/2006/relationships/image" Target="../media/image121.svg"/><Relationship Id="rId9" Type="http://schemas.openxmlformats.org/officeDocument/2006/relationships/image" Target="../media/image123.png"/></Relationships>
</file>

<file path=ppt/diagrams/_rels/data14.xml.rels><?xml version="1.0" encoding="UTF-8" standalone="yes"?>
<Relationships xmlns="http://schemas.openxmlformats.org/package/2006/relationships"><Relationship Id="rId8" Type="http://schemas.openxmlformats.org/officeDocument/2006/relationships/image" Target="../media/image46.svg"/><Relationship Id="rId3" Type="http://schemas.openxmlformats.org/officeDocument/2006/relationships/image" Target="../media/image125.png"/><Relationship Id="rId7" Type="http://schemas.openxmlformats.org/officeDocument/2006/relationships/image" Target="../media/image45.png"/><Relationship Id="rId2" Type="http://schemas.openxmlformats.org/officeDocument/2006/relationships/image" Target="../media/image24.svg"/><Relationship Id="rId1" Type="http://schemas.openxmlformats.org/officeDocument/2006/relationships/image" Target="../media/image23.png"/><Relationship Id="rId6" Type="http://schemas.openxmlformats.org/officeDocument/2006/relationships/image" Target="../media/image22.svg"/><Relationship Id="rId5" Type="http://schemas.openxmlformats.org/officeDocument/2006/relationships/image" Target="../media/image21.png"/><Relationship Id="rId10" Type="http://schemas.openxmlformats.org/officeDocument/2006/relationships/image" Target="../media/image128.svg"/><Relationship Id="rId4" Type="http://schemas.openxmlformats.org/officeDocument/2006/relationships/image" Target="../media/image126.svg"/><Relationship Id="rId9" Type="http://schemas.openxmlformats.org/officeDocument/2006/relationships/image" Target="../media/image127.png"/></Relationships>
</file>

<file path=ppt/diagrams/_rels/data15.xml.rels><?xml version="1.0" encoding="UTF-8" standalone="yes"?>
<Relationships xmlns="http://schemas.openxmlformats.org/package/2006/relationships"><Relationship Id="rId8" Type="http://schemas.openxmlformats.org/officeDocument/2006/relationships/image" Target="../media/image142.svg"/><Relationship Id="rId3" Type="http://schemas.openxmlformats.org/officeDocument/2006/relationships/image" Target="../media/image137.png"/><Relationship Id="rId7" Type="http://schemas.openxmlformats.org/officeDocument/2006/relationships/image" Target="../media/image141.png"/><Relationship Id="rId12" Type="http://schemas.openxmlformats.org/officeDocument/2006/relationships/image" Target="../media/image146.svg"/><Relationship Id="rId2" Type="http://schemas.openxmlformats.org/officeDocument/2006/relationships/image" Target="../media/image115.svg"/><Relationship Id="rId1" Type="http://schemas.openxmlformats.org/officeDocument/2006/relationships/image" Target="../media/image65.png"/><Relationship Id="rId6" Type="http://schemas.openxmlformats.org/officeDocument/2006/relationships/image" Target="../media/image140.svg"/><Relationship Id="rId11" Type="http://schemas.openxmlformats.org/officeDocument/2006/relationships/image" Target="../media/image145.png"/><Relationship Id="rId5" Type="http://schemas.openxmlformats.org/officeDocument/2006/relationships/image" Target="../media/image139.png"/><Relationship Id="rId10" Type="http://schemas.openxmlformats.org/officeDocument/2006/relationships/image" Target="../media/image144.svg"/><Relationship Id="rId4" Type="http://schemas.openxmlformats.org/officeDocument/2006/relationships/image" Target="../media/image138.svg"/><Relationship Id="rId9" Type="http://schemas.openxmlformats.org/officeDocument/2006/relationships/image" Target="../media/image143.png"/></Relationships>
</file>

<file path=ppt/diagrams/_rels/data16.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61.png"/><Relationship Id="rId7" Type="http://schemas.openxmlformats.org/officeDocument/2006/relationships/image" Target="../media/image13.png"/><Relationship Id="rId12" Type="http://schemas.openxmlformats.org/officeDocument/2006/relationships/image" Target="../media/image156.svg"/><Relationship Id="rId2" Type="http://schemas.openxmlformats.org/officeDocument/2006/relationships/image" Target="../media/image150.svg"/><Relationship Id="rId1" Type="http://schemas.openxmlformats.org/officeDocument/2006/relationships/image" Target="../media/image149.png"/><Relationship Id="rId6" Type="http://schemas.openxmlformats.org/officeDocument/2006/relationships/image" Target="../media/image152.svg"/><Relationship Id="rId11" Type="http://schemas.openxmlformats.org/officeDocument/2006/relationships/image" Target="../media/image155.png"/><Relationship Id="rId5" Type="http://schemas.openxmlformats.org/officeDocument/2006/relationships/image" Target="../media/image151.png"/><Relationship Id="rId10" Type="http://schemas.openxmlformats.org/officeDocument/2006/relationships/image" Target="../media/image154.svg"/><Relationship Id="rId4" Type="http://schemas.openxmlformats.org/officeDocument/2006/relationships/image" Target="../media/image62.svg"/><Relationship Id="rId9" Type="http://schemas.openxmlformats.org/officeDocument/2006/relationships/image" Target="../media/image153.png"/></Relationships>
</file>

<file path=ppt/diagrams/_rels/data17.xml.rels><?xml version="1.0" encoding="UTF-8" standalone="yes"?>
<Relationships xmlns="http://schemas.openxmlformats.org/package/2006/relationships"><Relationship Id="rId8" Type="http://schemas.openxmlformats.org/officeDocument/2006/relationships/image" Target="../media/image163.png"/><Relationship Id="rId3" Type="http://schemas.openxmlformats.org/officeDocument/2006/relationships/image" Target="../media/image158.svg"/><Relationship Id="rId7" Type="http://schemas.openxmlformats.org/officeDocument/2006/relationships/image" Target="../media/image162.svg"/><Relationship Id="rId2" Type="http://schemas.openxmlformats.org/officeDocument/2006/relationships/image" Target="../media/image157.png"/><Relationship Id="rId1" Type="http://schemas.openxmlformats.org/officeDocument/2006/relationships/hyperlink" Target="http://www.wikipedia.com/" TargetMode="External"/><Relationship Id="rId6" Type="http://schemas.openxmlformats.org/officeDocument/2006/relationships/image" Target="../media/image161.png"/><Relationship Id="rId5" Type="http://schemas.openxmlformats.org/officeDocument/2006/relationships/image" Target="../media/image160.svg"/><Relationship Id="rId4" Type="http://schemas.openxmlformats.org/officeDocument/2006/relationships/image" Target="../media/image159.png"/><Relationship Id="rId9" Type="http://schemas.openxmlformats.org/officeDocument/2006/relationships/image" Target="../media/image164.svg"/></Relationships>
</file>

<file path=ppt/diagrams/_rels/data18.xml.rels><?xml version="1.0" encoding="UTF-8" standalone="yes"?>
<Relationships xmlns="http://schemas.openxmlformats.org/package/2006/relationships"><Relationship Id="rId8" Type="http://schemas.openxmlformats.org/officeDocument/2006/relationships/image" Target="../media/image171.svg"/><Relationship Id="rId3" Type="http://schemas.openxmlformats.org/officeDocument/2006/relationships/image" Target="../media/image61.png"/><Relationship Id="rId7" Type="http://schemas.openxmlformats.org/officeDocument/2006/relationships/image" Target="../media/image170.png"/><Relationship Id="rId2" Type="http://schemas.openxmlformats.org/officeDocument/2006/relationships/image" Target="../media/image166.svg"/><Relationship Id="rId1" Type="http://schemas.openxmlformats.org/officeDocument/2006/relationships/image" Target="../media/image165.png"/><Relationship Id="rId6" Type="http://schemas.openxmlformats.org/officeDocument/2006/relationships/image" Target="../media/image169.svg"/><Relationship Id="rId5" Type="http://schemas.openxmlformats.org/officeDocument/2006/relationships/image" Target="../media/image168.png"/><Relationship Id="rId10" Type="http://schemas.openxmlformats.org/officeDocument/2006/relationships/image" Target="../media/image173.svg"/><Relationship Id="rId4" Type="http://schemas.openxmlformats.org/officeDocument/2006/relationships/image" Target="../media/image167.svg"/><Relationship Id="rId9" Type="http://schemas.openxmlformats.org/officeDocument/2006/relationships/image" Target="../media/image172.png"/></Relationships>
</file>

<file path=ppt/diagrams/_rels/data19.xml.rels><?xml version="1.0" encoding="UTF-8" standalone="yes"?>
<Relationships xmlns="http://schemas.openxmlformats.org/package/2006/relationships"><Relationship Id="rId8" Type="http://schemas.openxmlformats.org/officeDocument/2006/relationships/image" Target="../media/image181.svg"/><Relationship Id="rId13" Type="http://schemas.openxmlformats.org/officeDocument/2006/relationships/image" Target="../media/image186.png"/><Relationship Id="rId3" Type="http://schemas.openxmlformats.org/officeDocument/2006/relationships/image" Target="../media/image176.png"/><Relationship Id="rId7" Type="http://schemas.openxmlformats.org/officeDocument/2006/relationships/image" Target="../media/image180.png"/><Relationship Id="rId12" Type="http://schemas.openxmlformats.org/officeDocument/2006/relationships/image" Target="../media/image185.svg"/><Relationship Id="rId2" Type="http://schemas.openxmlformats.org/officeDocument/2006/relationships/image" Target="../media/image175.svg"/><Relationship Id="rId1" Type="http://schemas.openxmlformats.org/officeDocument/2006/relationships/image" Target="../media/image174.png"/><Relationship Id="rId6" Type="http://schemas.openxmlformats.org/officeDocument/2006/relationships/image" Target="../media/image179.svg"/><Relationship Id="rId11" Type="http://schemas.openxmlformats.org/officeDocument/2006/relationships/image" Target="../media/image184.png"/><Relationship Id="rId5" Type="http://schemas.openxmlformats.org/officeDocument/2006/relationships/image" Target="../media/image178.png"/><Relationship Id="rId10" Type="http://schemas.openxmlformats.org/officeDocument/2006/relationships/image" Target="../media/image183.svg"/><Relationship Id="rId4" Type="http://schemas.openxmlformats.org/officeDocument/2006/relationships/image" Target="../media/image177.svg"/><Relationship Id="rId9" Type="http://schemas.openxmlformats.org/officeDocument/2006/relationships/image" Target="../media/image182.png"/><Relationship Id="rId14" Type="http://schemas.openxmlformats.org/officeDocument/2006/relationships/image" Target="../media/image187.svg"/></Relationships>
</file>

<file path=ppt/diagrams/_rels/data2.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diagrams/_rels/data20.xml.rels><?xml version="1.0" encoding="UTF-8" standalone="yes"?>
<Relationships xmlns="http://schemas.openxmlformats.org/package/2006/relationships"><Relationship Id="rId8" Type="http://schemas.openxmlformats.org/officeDocument/2006/relationships/image" Target="../media/image192.svg"/><Relationship Id="rId3" Type="http://schemas.openxmlformats.org/officeDocument/2006/relationships/image" Target="../media/image159.png"/><Relationship Id="rId7" Type="http://schemas.openxmlformats.org/officeDocument/2006/relationships/image" Target="../media/image191.png"/><Relationship Id="rId2" Type="http://schemas.openxmlformats.org/officeDocument/2006/relationships/image" Target="../media/image189.svg"/><Relationship Id="rId1" Type="http://schemas.openxmlformats.org/officeDocument/2006/relationships/image" Target="../media/image188.png"/><Relationship Id="rId6" Type="http://schemas.openxmlformats.org/officeDocument/2006/relationships/image" Target="../media/image190.svg"/><Relationship Id="rId5" Type="http://schemas.openxmlformats.org/officeDocument/2006/relationships/image" Target="../media/image21.png"/><Relationship Id="rId10" Type="http://schemas.openxmlformats.org/officeDocument/2006/relationships/image" Target="../media/image194.svg"/><Relationship Id="rId4" Type="http://schemas.openxmlformats.org/officeDocument/2006/relationships/image" Target="../media/image160.svg"/><Relationship Id="rId9" Type="http://schemas.openxmlformats.org/officeDocument/2006/relationships/image" Target="../media/image193.png"/></Relationships>
</file>

<file path=ppt/diagrams/_rels/data21.xml.rels><?xml version="1.0" encoding="UTF-8" standalone="yes"?>
<Relationships xmlns="http://schemas.openxmlformats.org/package/2006/relationships"><Relationship Id="rId8" Type="http://schemas.openxmlformats.org/officeDocument/2006/relationships/image" Target="../media/image202.svg"/><Relationship Id="rId3" Type="http://schemas.openxmlformats.org/officeDocument/2006/relationships/image" Target="../media/image197.png"/><Relationship Id="rId7" Type="http://schemas.openxmlformats.org/officeDocument/2006/relationships/image" Target="../media/image201.png"/><Relationship Id="rId2" Type="http://schemas.openxmlformats.org/officeDocument/2006/relationships/image" Target="../media/image196.svg"/><Relationship Id="rId1" Type="http://schemas.openxmlformats.org/officeDocument/2006/relationships/image" Target="../media/image195.png"/><Relationship Id="rId6" Type="http://schemas.openxmlformats.org/officeDocument/2006/relationships/image" Target="../media/image200.svg"/><Relationship Id="rId5" Type="http://schemas.openxmlformats.org/officeDocument/2006/relationships/image" Target="../media/image199.png"/><Relationship Id="rId10" Type="http://schemas.openxmlformats.org/officeDocument/2006/relationships/image" Target="../media/image204.svg"/><Relationship Id="rId4" Type="http://schemas.openxmlformats.org/officeDocument/2006/relationships/image" Target="../media/image198.svg"/><Relationship Id="rId9" Type="http://schemas.openxmlformats.org/officeDocument/2006/relationships/image" Target="../media/image203.png"/></Relationships>
</file>

<file path=ppt/diagrams/_rels/data22.xml.rels><?xml version="1.0" encoding="UTF-8" standalone="yes"?>
<Relationships xmlns="http://schemas.openxmlformats.org/package/2006/relationships"><Relationship Id="rId8" Type="http://schemas.openxmlformats.org/officeDocument/2006/relationships/image" Target="../media/image208.svg"/><Relationship Id="rId3" Type="http://schemas.openxmlformats.org/officeDocument/2006/relationships/image" Target="../media/image159.png"/><Relationship Id="rId7" Type="http://schemas.openxmlformats.org/officeDocument/2006/relationships/image" Target="../media/image207.png"/><Relationship Id="rId2" Type="http://schemas.openxmlformats.org/officeDocument/2006/relationships/image" Target="../media/image206.svg"/><Relationship Id="rId1" Type="http://schemas.openxmlformats.org/officeDocument/2006/relationships/image" Target="../media/image205.png"/><Relationship Id="rId6" Type="http://schemas.openxmlformats.org/officeDocument/2006/relationships/image" Target="../media/image158.svg"/><Relationship Id="rId5" Type="http://schemas.openxmlformats.org/officeDocument/2006/relationships/image" Target="../media/image157.png"/><Relationship Id="rId10" Type="http://schemas.openxmlformats.org/officeDocument/2006/relationships/image" Target="../media/image210.svg"/><Relationship Id="rId4" Type="http://schemas.openxmlformats.org/officeDocument/2006/relationships/image" Target="../media/image160.svg"/><Relationship Id="rId9" Type="http://schemas.openxmlformats.org/officeDocument/2006/relationships/image" Target="../media/image209.png"/></Relationships>
</file>

<file path=ppt/diagrams/_rels/data23.xml.rels><?xml version="1.0" encoding="UTF-8" standalone="yes"?>
<Relationships xmlns="http://schemas.openxmlformats.org/package/2006/relationships"><Relationship Id="rId8" Type="http://schemas.openxmlformats.org/officeDocument/2006/relationships/image" Target="../media/image218.png"/><Relationship Id="rId3" Type="http://schemas.openxmlformats.org/officeDocument/2006/relationships/image" Target="../media/image213.png"/><Relationship Id="rId7" Type="http://schemas.openxmlformats.org/officeDocument/2006/relationships/image" Target="../media/image217.svg"/><Relationship Id="rId2" Type="http://schemas.openxmlformats.org/officeDocument/2006/relationships/image" Target="../media/image212.svg"/><Relationship Id="rId1" Type="http://schemas.openxmlformats.org/officeDocument/2006/relationships/image" Target="../media/image211.png"/><Relationship Id="rId6" Type="http://schemas.openxmlformats.org/officeDocument/2006/relationships/image" Target="../media/image216.svg"/><Relationship Id="rId11" Type="http://schemas.openxmlformats.org/officeDocument/2006/relationships/image" Target="../media/image221.svg"/><Relationship Id="rId5" Type="http://schemas.openxmlformats.org/officeDocument/2006/relationships/image" Target="../media/image215.png"/><Relationship Id="rId10" Type="http://schemas.openxmlformats.org/officeDocument/2006/relationships/image" Target="../media/image220.png"/><Relationship Id="rId4" Type="http://schemas.openxmlformats.org/officeDocument/2006/relationships/image" Target="../media/image214.svg"/><Relationship Id="rId9" Type="http://schemas.openxmlformats.org/officeDocument/2006/relationships/image" Target="../media/image219.svg"/></Relationships>
</file>

<file path=ppt/diagrams/_rels/data24.xml.rels><?xml version="1.0" encoding="UTF-8" standalone="yes"?>
<Relationships xmlns="http://schemas.openxmlformats.org/package/2006/relationships"><Relationship Id="rId8" Type="http://schemas.openxmlformats.org/officeDocument/2006/relationships/image" Target="../media/image229.svg"/><Relationship Id="rId3" Type="http://schemas.openxmlformats.org/officeDocument/2006/relationships/image" Target="../media/image224.png"/><Relationship Id="rId7" Type="http://schemas.openxmlformats.org/officeDocument/2006/relationships/image" Target="../media/image228.png"/><Relationship Id="rId2" Type="http://schemas.openxmlformats.org/officeDocument/2006/relationships/image" Target="../media/image223.svg"/><Relationship Id="rId1" Type="http://schemas.openxmlformats.org/officeDocument/2006/relationships/image" Target="../media/image222.png"/><Relationship Id="rId6" Type="http://schemas.openxmlformats.org/officeDocument/2006/relationships/image" Target="../media/image227.svg"/><Relationship Id="rId5" Type="http://schemas.openxmlformats.org/officeDocument/2006/relationships/image" Target="../media/image226.png"/><Relationship Id="rId4" Type="http://schemas.openxmlformats.org/officeDocument/2006/relationships/image" Target="../media/image225.svg"/></Relationships>
</file>

<file path=ppt/diagrams/_rels/data25.xml.rels><?xml version="1.0" encoding="UTF-8" standalone="yes"?>
<Relationships xmlns="http://schemas.openxmlformats.org/package/2006/relationships"><Relationship Id="rId3" Type="http://schemas.openxmlformats.org/officeDocument/2006/relationships/image" Target="../media/image232.png"/><Relationship Id="rId2" Type="http://schemas.openxmlformats.org/officeDocument/2006/relationships/image" Target="../media/image231.svg"/><Relationship Id="rId1" Type="http://schemas.openxmlformats.org/officeDocument/2006/relationships/image" Target="../media/image230.png"/><Relationship Id="rId4" Type="http://schemas.openxmlformats.org/officeDocument/2006/relationships/image" Target="../media/image233.svg"/></Relationships>
</file>

<file path=ppt/diagrams/_rels/data26.xml.rels><?xml version="1.0" encoding="UTF-8" standalone="yes"?>
<Relationships xmlns="http://schemas.openxmlformats.org/package/2006/relationships"><Relationship Id="rId8" Type="http://schemas.openxmlformats.org/officeDocument/2006/relationships/image" Target="../media/image229.svg"/><Relationship Id="rId3" Type="http://schemas.openxmlformats.org/officeDocument/2006/relationships/image" Target="../media/image224.png"/><Relationship Id="rId7" Type="http://schemas.openxmlformats.org/officeDocument/2006/relationships/image" Target="../media/image228.png"/><Relationship Id="rId2" Type="http://schemas.openxmlformats.org/officeDocument/2006/relationships/image" Target="../media/image223.svg"/><Relationship Id="rId1" Type="http://schemas.openxmlformats.org/officeDocument/2006/relationships/image" Target="../media/image222.png"/><Relationship Id="rId6" Type="http://schemas.openxmlformats.org/officeDocument/2006/relationships/image" Target="../media/image227.svg"/><Relationship Id="rId5" Type="http://schemas.openxmlformats.org/officeDocument/2006/relationships/image" Target="../media/image226.png"/><Relationship Id="rId4" Type="http://schemas.openxmlformats.org/officeDocument/2006/relationships/image" Target="../media/image225.svg"/></Relationships>
</file>

<file path=ppt/diagrams/_rels/data27.xml.rels><?xml version="1.0" encoding="UTF-8" standalone="yes"?>
<Relationships xmlns="http://schemas.openxmlformats.org/package/2006/relationships"><Relationship Id="rId8" Type="http://schemas.openxmlformats.org/officeDocument/2006/relationships/image" Target="../media/image241.svg"/><Relationship Id="rId3" Type="http://schemas.openxmlformats.org/officeDocument/2006/relationships/image" Target="../media/image236.png"/><Relationship Id="rId7" Type="http://schemas.openxmlformats.org/officeDocument/2006/relationships/image" Target="../media/image240.png"/><Relationship Id="rId2" Type="http://schemas.openxmlformats.org/officeDocument/2006/relationships/image" Target="../media/image235.svg"/><Relationship Id="rId1" Type="http://schemas.openxmlformats.org/officeDocument/2006/relationships/image" Target="../media/image234.png"/><Relationship Id="rId6" Type="http://schemas.openxmlformats.org/officeDocument/2006/relationships/image" Target="../media/image239.svg"/><Relationship Id="rId5" Type="http://schemas.openxmlformats.org/officeDocument/2006/relationships/image" Target="../media/image238.png"/><Relationship Id="rId10" Type="http://schemas.openxmlformats.org/officeDocument/2006/relationships/image" Target="../media/image243.svg"/><Relationship Id="rId4" Type="http://schemas.openxmlformats.org/officeDocument/2006/relationships/image" Target="../media/image237.svg"/><Relationship Id="rId9" Type="http://schemas.openxmlformats.org/officeDocument/2006/relationships/image" Target="../media/image242.png"/></Relationships>
</file>

<file path=ppt/diagrams/_rels/data3.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2.svg"/><Relationship Id="rId5" Type="http://schemas.openxmlformats.org/officeDocument/2006/relationships/image" Target="../media/image21.png"/><Relationship Id="rId10" Type="http://schemas.openxmlformats.org/officeDocument/2006/relationships/image" Target="../media/image26.svg"/><Relationship Id="rId4" Type="http://schemas.openxmlformats.org/officeDocument/2006/relationships/image" Target="../media/image20.svg"/><Relationship Id="rId9" Type="http://schemas.openxmlformats.org/officeDocument/2006/relationships/image" Target="../media/image25.png"/></Relationships>
</file>

<file path=ppt/diagrams/_rels/data4.xml.rels><?xml version="1.0" encoding="UTF-8" standalone="yes"?>
<Relationships xmlns="http://schemas.openxmlformats.org/package/2006/relationships"><Relationship Id="rId8" Type="http://schemas.openxmlformats.org/officeDocument/2006/relationships/image" Target="../media/image32.sv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30.svg"/><Relationship Id="rId5" Type="http://schemas.openxmlformats.org/officeDocument/2006/relationships/image" Target="../media/image29.png"/><Relationship Id="rId10" Type="http://schemas.openxmlformats.org/officeDocument/2006/relationships/image" Target="../media/image34.svg"/><Relationship Id="rId4" Type="http://schemas.openxmlformats.org/officeDocument/2006/relationships/image" Target="../media/image28.svg"/><Relationship Id="rId9" Type="http://schemas.openxmlformats.org/officeDocument/2006/relationships/image" Target="../media/image33.png"/></Relationships>
</file>

<file path=ppt/diagrams/_rels/data5.xml.rels><?xml version="1.0" encoding="UTF-8" standalone="yes"?>
<Relationships xmlns="http://schemas.openxmlformats.org/package/2006/relationships"><Relationship Id="rId8" Type="http://schemas.openxmlformats.org/officeDocument/2006/relationships/image" Target="../media/image42.sv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image" Target="../media/image36.svg"/><Relationship Id="rId1" Type="http://schemas.openxmlformats.org/officeDocument/2006/relationships/image" Target="../media/image35.png"/><Relationship Id="rId6" Type="http://schemas.openxmlformats.org/officeDocument/2006/relationships/image" Target="../media/image40.svg"/><Relationship Id="rId5" Type="http://schemas.openxmlformats.org/officeDocument/2006/relationships/image" Target="../media/image39.png"/><Relationship Id="rId10" Type="http://schemas.openxmlformats.org/officeDocument/2006/relationships/image" Target="../media/image44.svg"/><Relationship Id="rId4" Type="http://schemas.openxmlformats.org/officeDocument/2006/relationships/image" Target="../media/image38.svg"/><Relationship Id="rId9" Type="http://schemas.openxmlformats.org/officeDocument/2006/relationships/image" Target="../media/image43.png"/></Relationships>
</file>

<file path=ppt/diagrams/_rels/data6.xml.rels><?xml version="1.0" encoding="UTF-8" standalone="yes"?>
<Relationships xmlns="http://schemas.openxmlformats.org/package/2006/relationships"><Relationship Id="rId8" Type="http://schemas.openxmlformats.org/officeDocument/2006/relationships/image" Target="../media/image52.svg"/><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image" Target="../media/image46.svg"/><Relationship Id="rId1" Type="http://schemas.openxmlformats.org/officeDocument/2006/relationships/image" Target="../media/image45.png"/><Relationship Id="rId6" Type="http://schemas.openxmlformats.org/officeDocument/2006/relationships/image" Target="../media/image50.svg"/><Relationship Id="rId5" Type="http://schemas.openxmlformats.org/officeDocument/2006/relationships/image" Target="../media/image49.png"/><Relationship Id="rId4" Type="http://schemas.openxmlformats.org/officeDocument/2006/relationships/image" Target="../media/image48.svg"/></Relationships>
</file>

<file path=ppt/diagrams/_rels/data7.xml.rels><?xml version="1.0" encoding="UTF-8" standalone="yes"?>
<Relationships xmlns="http://schemas.openxmlformats.org/package/2006/relationships"><Relationship Id="rId8" Type="http://schemas.openxmlformats.org/officeDocument/2006/relationships/image" Target="../media/image60.svg"/><Relationship Id="rId13" Type="http://schemas.openxmlformats.org/officeDocument/2006/relationships/image" Target="../media/image65.png"/><Relationship Id="rId3" Type="http://schemas.openxmlformats.org/officeDocument/2006/relationships/image" Target="../media/image55.png"/><Relationship Id="rId7" Type="http://schemas.openxmlformats.org/officeDocument/2006/relationships/image" Target="../media/image59.png"/><Relationship Id="rId12" Type="http://schemas.openxmlformats.org/officeDocument/2006/relationships/image" Target="../media/image64.svg"/><Relationship Id="rId2" Type="http://schemas.openxmlformats.org/officeDocument/2006/relationships/image" Target="../media/image54.svg"/><Relationship Id="rId1" Type="http://schemas.openxmlformats.org/officeDocument/2006/relationships/image" Target="../media/image53.png"/><Relationship Id="rId6" Type="http://schemas.openxmlformats.org/officeDocument/2006/relationships/image" Target="../media/image58.svg"/><Relationship Id="rId11" Type="http://schemas.openxmlformats.org/officeDocument/2006/relationships/image" Target="../media/image63.png"/><Relationship Id="rId5" Type="http://schemas.openxmlformats.org/officeDocument/2006/relationships/image" Target="../media/image57.png"/><Relationship Id="rId10" Type="http://schemas.openxmlformats.org/officeDocument/2006/relationships/image" Target="../media/image62.svg"/><Relationship Id="rId4" Type="http://schemas.openxmlformats.org/officeDocument/2006/relationships/image" Target="../media/image56.svg"/><Relationship Id="rId9" Type="http://schemas.openxmlformats.org/officeDocument/2006/relationships/image" Target="../media/image61.png"/><Relationship Id="rId14" Type="http://schemas.openxmlformats.org/officeDocument/2006/relationships/image" Target="../media/image66.svg"/></Relationships>
</file>

<file path=ppt/diagrams/_rels/data8.xml.rels><?xml version="1.0" encoding="UTF-8" standalone="yes"?>
<Relationships xmlns="http://schemas.openxmlformats.org/package/2006/relationships"><Relationship Id="rId8" Type="http://schemas.openxmlformats.org/officeDocument/2006/relationships/image" Target="../media/image81.svg"/><Relationship Id="rId3" Type="http://schemas.openxmlformats.org/officeDocument/2006/relationships/image" Target="../media/image76.png"/><Relationship Id="rId7" Type="http://schemas.openxmlformats.org/officeDocument/2006/relationships/image" Target="../media/image80.png"/><Relationship Id="rId2" Type="http://schemas.openxmlformats.org/officeDocument/2006/relationships/image" Target="../media/image75.svg"/><Relationship Id="rId1" Type="http://schemas.openxmlformats.org/officeDocument/2006/relationships/image" Target="../media/image17.png"/><Relationship Id="rId6" Type="http://schemas.openxmlformats.org/officeDocument/2006/relationships/image" Target="../media/image79.svg"/><Relationship Id="rId5" Type="http://schemas.openxmlformats.org/officeDocument/2006/relationships/image" Target="../media/image78.png"/><Relationship Id="rId10" Type="http://schemas.openxmlformats.org/officeDocument/2006/relationships/image" Target="../media/image82.svg"/><Relationship Id="rId4" Type="http://schemas.openxmlformats.org/officeDocument/2006/relationships/image" Target="../media/image77.svg"/><Relationship Id="rId9" Type="http://schemas.openxmlformats.org/officeDocument/2006/relationships/image" Target="../media/image23.png"/></Relationships>
</file>

<file path=ppt/diagrams/_rels/data9.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svg"/><Relationship Id="rId1" Type="http://schemas.openxmlformats.org/officeDocument/2006/relationships/image" Target="../media/image83.png"/><Relationship Id="rId6" Type="http://schemas.openxmlformats.org/officeDocument/2006/relationships/image" Target="../media/image88.svg"/><Relationship Id="rId5" Type="http://schemas.openxmlformats.org/officeDocument/2006/relationships/image" Target="../media/image87.png"/><Relationship Id="rId4" Type="http://schemas.openxmlformats.org/officeDocument/2006/relationships/image" Target="../media/image86.svg"/></Relationships>
</file>

<file path=ppt/diagrams/_rels/drawing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rawing10.xml.rels><?xml version="1.0" encoding="UTF-8" standalone="yes"?>
<Relationships xmlns="http://schemas.openxmlformats.org/package/2006/relationships"><Relationship Id="rId8" Type="http://schemas.openxmlformats.org/officeDocument/2006/relationships/image" Target="../media/image95.png"/><Relationship Id="rId3" Type="http://schemas.openxmlformats.org/officeDocument/2006/relationships/image" Target="../media/image91.png"/><Relationship Id="rId7" Type="http://schemas.openxmlformats.org/officeDocument/2006/relationships/image" Target="../media/image94.svg"/><Relationship Id="rId2" Type="http://schemas.openxmlformats.org/officeDocument/2006/relationships/image" Target="../media/image90.svg"/><Relationship Id="rId1" Type="http://schemas.openxmlformats.org/officeDocument/2006/relationships/image" Target="../media/image89.png"/><Relationship Id="rId6" Type="http://schemas.openxmlformats.org/officeDocument/2006/relationships/image" Target="../media/image93.png"/><Relationship Id="rId5" Type="http://schemas.openxmlformats.org/officeDocument/2006/relationships/hyperlink" Target="https://park.org/" TargetMode="External"/><Relationship Id="rId4" Type="http://schemas.openxmlformats.org/officeDocument/2006/relationships/image" Target="../media/image92.svg"/><Relationship Id="rId9" Type="http://schemas.openxmlformats.org/officeDocument/2006/relationships/image" Target="../media/image96.svg"/></Relationships>
</file>

<file path=ppt/diagrams/_rels/drawing11.xml.rels><?xml version="1.0" encoding="UTF-8" standalone="yes"?>
<Relationships xmlns="http://schemas.openxmlformats.org/package/2006/relationships"><Relationship Id="rId8" Type="http://schemas.openxmlformats.org/officeDocument/2006/relationships/image" Target="../media/image102.svg"/><Relationship Id="rId3" Type="http://schemas.openxmlformats.org/officeDocument/2006/relationships/image" Target="../media/image97.png"/><Relationship Id="rId7" Type="http://schemas.openxmlformats.org/officeDocument/2006/relationships/image" Target="../media/image101.png"/><Relationship Id="rId12" Type="http://schemas.openxmlformats.org/officeDocument/2006/relationships/image" Target="../media/image106.sv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100.svg"/><Relationship Id="rId11" Type="http://schemas.openxmlformats.org/officeDocument/2006/relationships/image" Target="../media/image105.png"/><Relationship Id="rId5" Type="http://schemas.openxmlformats.org/officeDocument/2006/relationships/image" Target="../media/image99.png"/><Relationship Id="rId10" Type="http://schemas.openxmlformats.org/officeDocument/2006/relationships/image" Target="../media/image104.svg"/><Relationship Id="rId4" Type="http://schemas.openxmlformats.org/officeDocument/2006/relationships/image" Target="../media/image98.svg"/><Relationship Id="rId9" Type="http://schemas.openxmlformats.org/officeDocument/2006/relationships/image" Target="../media/image103.png"/></Relationships>
</file>

<file path=ppt/diagrams/_rels/drawing12.xml.rels><?xml version="1.0" encoding="UTF-8" standalone="yes"?>
<Relationships xmlns="http://schemas.openxmlformats.org/package/2006/relationships"><Relationship Id="rId8" Type="http://schemas.openxmlformats.org/officeDocument/2006/relationships/image" Target="../media/image114.svg"/><Relationship Id="rId3" Type="http://schemas.openxmlformats.org/officeDocument/2006/relationships/image" Target="../media/image109.png"/><Relationship Id="rId7" Type="http://schemas.openxmlformats.org/officeDocument/2006/relationships/image" Target="../media/image113.png"/><Relationship Id="rId2" Type="http://schemas.openxmlformats.org/officeDocument/2006/relationships/image" Target="../media/image108.svg"/><Relationship Id="rId1" Type="http://schemas.openxmlformats.org/officeDocument/2006/relationships/image" Target="../media/image107.png"/><Relationship Id="rId6" Type="http://schemas.openxmlformats.org/officeDocument/2006/relationships/image" Target="../media/image112.svg"/><Relationship Id="rId5" Type="http://schemas.openxmlformats.org/officeDocument/2006/relationships/image" Target="../media/image111.png"/><Relationship Id="rId10" Type="http://schemas.openxmlformats.org/officeDocument/2006/relationships/image" Target="../media/image115.svg"/><Relationship Id="rId4" Type="http://schemas.openxmlformats.org/officeDocument/2006/relationships/image" Target="../media/image110.svg"/><Relationship Id="rId9" Type="http://schemas.openxmlformats.org/officeDocument/2006/relationships/image" Target="../media/image65.png"/></Relationships>
</file>

<file path=ppt/diagrams/_rels/drawing13.xml.rels><?xml version="1.0" encoding="UTF-8" standalone="yes"?>
<Relationships xmlns="http://schemas.openxmlformats.org/package/2006/relationships"><Relationship Id="rId8" Type="http://schemas.openxmlformats.org/officeDocument/2006/relationships/image" Target="../media/image122.svg"/><Relationship Id="rId3" Type="http://schemas.openxmlformats.org/officeDocument/2006/relationships/image" Target="../media/image120.png"/><Relationship Id="rId7" Type="http://schemas.openxmlformats.org/officeDocument/2006/relationships/image" Target="../media/image80.png"/><Relationship Id="rId2" Type="http://schemas.openxmlformats.org/officeDocument/2006/relationships/image" Target="../media/image119.svg"/><Relationship Id="rId1" Type="http://schemas.openxmlformats.org/officeDocument/2006/relationships/image" Target="../media/image118.png"/><Relationship Id="rId6" Type="http://schemas.openxmlformats.org/officeDocument/2006/relationships/image" Target="../media/image18.svg"/><Relationship Id="rId5" Type="http://schemas.openxmlformats.org/officeDocument/2006/relationships/image" Target="../media/image17.png"/><Relationship Id="rId10" Type="http://schemas.openxmlformats.org/officeDocument/2006/relationships/image" Target="../media/image124.svg"/><Relationship Id="rId4" Type="http://schemas.openxmlformats.org/officeDocument/2006/relationships/image" Target="../media/image121.svg"/><Relationship Id="rId9" Type="http://schemas.openxmlformats.org/officeDocument/2006/relationships/image" Target="../media/image123.png"/></Relationships>
</file>

<file path=ppt/diagrams/_rels/drawing14.xml.rels><?xml version="1.0" encoding="UTF-8" standalone="yes"?>
<Relationships xmlns="http://schemas.openxmlformats.org/package/2006/relationships"><Relationship Id="rId8" Type="http://schemas.openxmlformats.org/officeDocument/2006/relationships/image" Target="../media/image46.svg"/><Relationship Id="rId3" Type="http://schemas.openxmlformats.org/officeDocument/2006/relationships/image" Target="../media/image125.png"/><Relationship Id="rId7" Type="http://schemas.openxmlformats.org/officeDocument/2006/relationships/image" Target="../media/image45.png"/><Relationship Id="rId2" Type="http://schemas.openxmlformats.org/officeDocument/2006/relationships/image" Target="../media/image24.svg"/><Relationship Id="rId1" Type="http://schemas.openxmlformats.org/officeDocument/2006/relationships/image" Target="../media/image23.png"/><Relationship Id="rId6" Type="http://schemas.openxmlformats.org/officeDocument/2006/relationships/image" Target="../media/image22.svg"/><Relationship Id="rId5" Type="http://schemas.openxmlformats.org/officeDocument/2006/relationships/image" Target="../media/image21.png"/><Relationship Id="rId10" Type="http://schemas.openxmlformats.org/officeDocument/2006/relationships/image" Target="../media/image128.svg"/><Relationship Id="rId4" Type="http://schemas.openxmlformats.org/officeDocument/2006/relationships/image" Target="../media/image126.svg"/><Relationship Id="rId9" Type="http://schemas.openxmlformats.org/officeDocument/2006/relationships/image" Target="../media/image127.png"/></Relationships>
</file>

<file path=ppt/diagrams/_rels/drawing15.xml.rels><?xml version="1.0" encoding="UTF-8" standalone="yes"?>
<Relationships xmlns="http://schemas.openxmlformats.org/package/2006/relationships"><Relationship Id="rId8" Type="http://schemas.openxmlformats.org/officeDocument/2006/relationships/image" Target="../media/image142.svg"/><Relationship Id="rId3" Type="http://schemas.openxmlformats.org/officeDocument/2006/relationships/image" Target="../media/image137.png"/><Relationship Id="rId7" Type="http://schemas.openxmlformats.org/officeDocument/2006/relationships/image" Target="../media/image141.png"/><Relationship Id="rId12" Type="http://schemas.openxmlformats.org/officeDocument/2006/relationships/image" Target="../media/image146.svg"/><Relationship Id="rId2" Type="http://schemas.openxmlformats.org/officeDocument/2006/relationships/image" Target="../media/image115.svg"/><Relationship Id="rId1" Type="http://schemas.openxmlformats.org/officeDocument/2006/relationships/image" Target="../media/image65.png"/><Relationship Id="rId6" Type="http://schemas.openxmlformats.org/officeDocument/2006/relationships/image" Target="../media/image140.svg"/><Relationship Id="rId11" Type="http://schemas.openxmlformats.org/officeDocument/2006/relationships/image" Target="../media/image145.png"/><Relationship Id="rId5" Type="http://schemas.openxmlformats.org/officeDocument/2006/relationships/image" Target="../media/image139.png"/><Relationship Id="rId10" Type="http://schemas.openxmlformats.org/officeDocument/2006/relationships/image" Target="../media/image144.svg"/><Relationship Id="rId4" Type="http://schemas.openxmlformats.org/officeDocument/2006/relationships/image" Target="../media/image138.svg"/><Relationship Id="rId9" Type="http://schemas.openxmlformats.org/officeDocument/2006/relationships/image" Target="../media/image143.png"/></Relationships>
</file>

<file path=ppt/diagrams/_rels/drawing16.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61.png"/><Relationship Id="rId7" Type="http://schemas.openxmlformats.org/officeDocument/2006/relationships/image" Target="../media/image13.png"/><Relationship Id="rId12" Type="http://schemas.openxmlformats.org/officeDocument/2006/relationships/image" Target="../media/image156.svg"/><Relationship Id="rId2" Type="http://schemas.openxmlformats.org/officeDocument/2006/relationships/image" Target="../media/image150.svg"/><Relationship Id="rId1" Type="http://schemas.openxmlformats.org/officeDocument/2006/relationships/image" Target="../media/image149.png"/><Relationship Id="rId6" Type="http://schemas.openxmlformats.org/officeDocument/2006/relationships/image" Target="../media/image152.svg"/><Relationship Id="rId11" Type="http://schemas.openxmlformats.org/officeDocument/2006/relationships/image" Target="../media/image155.png"/><Relationship Id="rId5" Type="http://schemas.openxmlformats.org/officeDocument/2006/relationships/image" Target="../media/image151.png"/><Relationship Id="rId10" Type="http://schemas.openxmlformats.org/officeDocument/2006/relationships/image" Target="../media/image154.svg"/><Relationship Id="rId4" Type="http://schemas.openxmlformats.org/officeDocument/2006/relationships/image" Target="../media/image62.svg"/><Relationship Id="rId9" Type="http://schemas.openxmlformats.org/officeDocument/2006/relationships/image" Target="../media/image153.png"/></Relationships>
</file>

<file path=ppt/diagrams/_rels/drawing17.xml.rels><?xml version="1.0" encoding="UTF-8" standalone="yes"?>
<Relationships xmlns="http://schemas.openxmlformats.org/package/2006/relationships"><Relationship Id="rId8" Type="http://schemas.openxmlformats.org/officeDocument/2006/relationships/image" Target="../media/image163.png"/><Relationship Id="rId3" Type="http://schemas.openxmlformats.org/officeDocument/2006/relationships/image" Target="../media/image159.png"/><Relationship Id="rId7" Type="http://schemas.openxmlformats.org/officeDocument/2006/relationships/image" Target="../media/image162.svg"/><Relationship Id="rId2" Type="http://schemas.openxmlformats.org/officeDocument/2006/relationships/image" Target="../media/image158.svg"/><Relationship Id="rId1" Type="http://schemas.openxmlformats.org/officeDocument/2006/relationships/image" Target="../media/image157.png"/><Relationship Id="rId6" Type="http://schemas.openxmlformats.org/officeDocument/2006/relationships/image" Target="../media/image161.png"/><Relationship Id="rId5" Type="http://schemas.openxmlformats.org/officeDocument/2006/relationships/hyperlink" Target="http://www.wikipedia.com/" TargetMode="External"/><Relationship Id="rId4" Type="http://schemas.openxmlformats.org/officeDocument/2006/relationships/image" Target="../media/image160.svg"/><Relationship Id="rId9" Type="http://schemas.openxmlformats.org/officeDocument/2006/relationships/image" Target="../media/image164.svg"/></Relationships>
</file>

<file path=ppt/diagrams/_rels/drawing18.xml.rels><?xml version="1.0" encoding="UTF-8" standalone="yes"?>
<Relationships xmlns="http://schemas.openxmlformats.org/package/2006/relationships"><Relationship Id="rId8" Type="http://schemas.openxmlformats.org/officeDocument/2006/relationships/image" Target="../media/image171.svg"/><Relationship Id="rId3" Type="http://schemas.openxmlformats.org/officeDocument/2006/relationships/image" Target="../media/image61.png"/><Relationship Id="rId7" Type="http://schemas.openxmlformats.org/officeDocument/2006/relationships/image" Target="../media/image170.png"/><Relationship Id="rId2" Type="http://schemas.openxmlformats.org/officeDocument/2006/relationships/image" Target="../media/image166.svg"/><Relationship Id="rId1" Type="http://schemas.openxmlformats.org/officeDocument/2006/relationships/image" Target="../media/image165.png"/><Relationship Id="rId6" Type="http://schemas.openxmlformats.org/officeDocument/2006/relationships/image" Target="../media/image169.svg"/><Relationship Id="rId5" Type="http://schemas.openxmlformats.org/officeDocument/2006/relationships/image" Target="../media/image168.png"/><Relationship Id="rId10" Type="http://schemas.openxmlformats.org/officeDocument/2006/relationships/image" Target="../media/image173.svg"/><Relationship Id="rId4" Type="http://schemas.openxmlformats.org/officeDocument/2006/relationships/image" Target="../media/image167.svg"/><Relationship Id="rId9" Type="http://schemas.openxmlformats.org/officeDocument/2006/relationships/image" Target="../media/image172.png"/></Relationships>
</file>

<file path=ppt/diagrams/_rels/drawing19.xml.rels><?xml version="1.0" encoding="UTF-8" standalone="yes"?>
<Relationships xmlns="http://schemas.openxmlformats.org/package/2006/relationships"><Relationship Id="rId8" Type="http://schemas.openxmlformats.org/officeDocument/2006/relationships/image" Target="../media/image181.svg"/><Relationship Id="rId13" Type="http://schemas.openxmlformats.org/officeDocument/2006/relationships/image" Target="../media/image186.png"/><Relationship Id="rId3" Type="http://schemas.openxmlformats.org/officeDocument/2006/relationships/image" Target="../media/image176.png"/><Relationship Id="rId7" Type="http://schemas.openxmlformats.org/officeDocument/2006/relationships/image" Target="../media/image180.png"/><Relationship Id="rId12" Type="http://schemas.openxmlformats.org/officeDocument/2006/relationships/image" Target="../media/image185.svg"/><Relationship Id="rId2" Type="http://schemas.openxmlformats.org/officeDocument/2006/relationships/image" Target="../media/image175.svg"/><Relationship Id="rId1" Type="http://schemas.openxmlformats.org/officeDocument/2006/relationships/image" Target="../media/image174.png"/><Relationship Id="rId6" Type="http://schemas.openxmlformats.org/officeDocument/2006/relationships/image" Target="../media/image179.svg"/><Relationship Id="rId11" Type="http://schemas.openxmlformats.org/officeDocument/2006/relationships/image" Target="../media/image184.png"/><Relationship Id="rId5" Type="http://schemas.openxmlformats.org/officeDocument/2006/relationships/image" Target="../media/image178.png"/><Relationship Id="rId10" Type="http://schemas.openxmlformats.org/officeDocument/2006/relationships/image" Target="../media/image183.svg"/><Relationship Id="rId4" Type="http://schemas.openxmlformats.org/officeDocument/2006/relationships/image" Target="../media/image177.svg"/><Relationship Id="rId9" Type="http://schemas.openxmlformats.org/officeDocument/2006/relationships/image" Target="../media/image182.png"/><Relationship Id="rId14" Type="http://schemas.openxmlformats.org/officeDocument/2006/relationships/image" Target="../media/image187.svg"/></Relationships>
</file>

<file path=ppt/diagrams/_rels/drawing2.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diagrams/_rels/drawing20.xml.rels><?xml version="1.0" encoding="UTF-8" standalone="yes"?>
<Relationships xmlns="http://schemas.openxmlformats.org/package/2006/relationships"><Relationship Id="rId8" Type="http://schemas.openxmlformats.org/officeDocument/2006/relationships/image" Target="../media/image192.svg"/><Relationship Id="rId3" Type="http://schemas.openxmlformats.org/officeDocument/2006/relationships/image" Target="../media/image159.png"/><Relationship Id="rId7" Type="http://schemas.openxmlformats.org/officeDocument/2006/relationships/image" Target="../media/image191.png"/><Relationship Id="rId2" Type="http://schemas.openxmlformats.org/officeDocument/2006/relationships/image" Target="../media/image189.svg"/><Relationship Id="rId1" Type="http://schemas.openxmlformats.org/officeDocument/2006/relationships/image" Target="../media/image188.png"/><Relationship Id="rId6" Type="http://schemas.openxmlformats.org/officeDocument/2006/relationships/image" Target="../media/image190.svg"/><Relationship Id="rId5" Type="http://schemas.openxmlformats.org/officeDocument/2006/relationships/image" Target="../media/image21.png"/><Relationship Id="rId10" Type="http://schemas.openxmlformats.org/officeDocument/2006/relationships/image" Target="../media/image194.svg"/><Relationship Id="rId4" Type="http://schemas.openxmlformats.org/officeDocument/2006/relationships/image" Target="../media/image160.svg"/><Relationship Id="rId9" Type="http://schemas.openxmlformats.org/officeDocument/2006/relationships/image" Target="../media/image193.png"/></Relationships>
</file>

<file path=ppt/diagrams/_rels/drawing21.xml.rels><?xml version="1.0" encoding="UTF-8" standalone="yes"?>
<Relationships xmlns="http://schemas.openxmlformats.org/package/2006/relationships"><Relationship Id="rId8" Type="http://schemas.openxmlformats.org/officeDocument/2006/relationships/image" Target="../media/image202.svg"/><Relationship Id="rId3" Type="http://schemas.openxmlformats.org/officeDocument/2006/relationships/image" Target="../media/image197.png"/><Relationship Id="rId7" Type="http://schemas.openxmlformats.org/officeDocument/2006/relationships/image" Target="../media/image201.png"/><Relationship Id="rId2" Type="http://schemas.openxmlformats.org/officeDocument/2006/relationships/image" Target="../media/image196.svg"/><Relationship Id="rId1" Type="http://schemas.openxmlformats.org/officeDocument/2006/relationships/image" Target="../media/image195.png"/><Relationship Id="rId6" Type="http://schemas.openxmlformats.org/officeDocument/2006/relationships/image" Target="../media/image200.svg"/><Relationship Id="rId5" Type="http://schemas.openxmlformats.org/officeDocument/2006/relationships/image" Target="../media/image199.png"/><Relationship Id="rId10" Type="http://schemas.openxmlformats.org/officeDocument/2006/relationships/image" Target="../media/image204.svg"/><Relationship Id="rId4" Type="http://schemas.openxmlformats.org/officeDocument/2006/relationships/image" Target="../media/image198.svg"/><Relationship Id="rId9" Type="http://schemas.openxmlformats.org/officeDocument/2006/relationships/image" Target="../media/image203.png"/></Relationships>
</file>

<file path=ppt/diagrams/_rels/drawing22.xml.rels><?xml version="1.0" encoding="UTF-8" standalone="yes"?>
<Relationships xmlns="http://schemas.openxmlformats.org/package/2006/relationships"><Relationship Id="rId8" Type="http://schemas.openxmlformats.org/officeDocument/2006/relationships/image" Target="../media/image208.svg"/><Relationship Id="rId3" Type="http://schemas.openxmlformats.org/officeDocument/2006/relationships/image" Target="../media/image159.png"/><Relationship Id="rId7" Type="http://schemas.openxmlformats.org/officeDocument/2006/relationships/image" Target="../media/image207.png"/><Relationship Id="rId2" Type="http://schemas.openxmlformats.org/officeDocument/2006/relationships/image" Target="../media/image206.svg"/><Relationship Id="rId1" Type="http://schemas.openxmlformats.org/officeDocument/2006/relationships/image" Target="../media/image205.png"/><Relationship Id="rId6" Type="http://schemas.openxmlformats.org/officeDocument/2006/relationships/image" Target="../media/image158.svg"/><Relationship Id="rId5" Type="http://schemas.openxmlformats.org/officeDocument/2006/relationships/image" Target="../media/image157.png"/><Relationship Id="rId10" Type="http://schemas.openxmlformats.org/officeDocument/2006/relationships/image" Target="../media/image210.svg"/><Relationship Id="rId4" Type="http://schemas.openxmlformats.org/officeDocument/2006/relationships/image" Target="../media/image160.svg"/><Relationship Id="rId9" Type="http://schemas.openxmlformats.org/officeDocument/2006/relationships/image" Target="../media/image209.png"/></Relationships>
</file>

<file path=ppt/diagrams/_rels/drawing23.xml.rels><?xml version="1.0" encoding="UTF-8" standalone="yes"?>
<Relationships xmlns="http://schemas.openxmlformats.org/package/2006/relationships"><Relationship Id="rId8" Type="http://schemas.openxmlformats.org/officeDocument/2006/relationships/image" Target="../media/image218.png"/><Relationship Id="rId3" Type="http://schemas.openxmlformats.org/officeDocument/2006/relationships/image" Target="../media/image213.png"/><Relationship Id="rId7" Type="http://schemas.openxmlformats.org/officeDocument/2006/relationships/image" Target="../media/image217.svg"/><Relationship Id="rId2" Type="http://schemas.openxmlformats.org/officeDocument/2006/relationships/image" Target="../media/image212.svg"/><Relationship Id="rId1" Type="http://schemas.openxmlformats.org/officeDocument/2006/relationships/image" Target="../media/image211.png"/><Relationship Id="rId6" Type="http://schemas.openxmlformats.org/officeDocument/2006/relationships/image" Target="../media/image216.svg"/><Relationship Id="rId11" Type="http://schemas.openxmlformats.org/officeDocument/2006/relationships/image" Target="../media/image221.svg"/><Relationship Id="rId5" Type="http://schemas.openxmlformats.org/officeDocument/2006/relationships/image" Target="../media/image215.png"/><Relationship Id="rId10" Type="http://schemas.openxmlformats.org/officeDocument/2006/relationships/image" Target="../media/image220.png"/><Relationship Id="rId4" Type="http://schemas.openxmlformats.org/officeDocument/2006/relationships/image" Target="../media/image214.svg"/><Relationship Id="rId9" Type="http://schemas.openxmlformats.org/officeDocument/2006/relationships/image" Target="../media/image219.svg"/></Relationships>
</file>

<file path=ppt/diagrams/_rels/drawing24.xml.rels><?xml version="1.0" encoding="UTF-8" standalone="yes"?>
<Relationships xmlns="http://schemas.openxmlformats.org/package/2006/relationships"><Relationship Id="rId8" Type="http://schemas.openxmlformats.org/officeDocument/2006/relationships/image" Target="../media/image229.svg"/><Relationship Id="rId3" Type="http://schemas.openxmlformats.org/officeDocument/2006/relationships/image" Target="../media/image224.png"/><Relationship Id="rId7" Type="http://schemas.openxmlformats.org/officeDocument/2006/relationships/image" Target="../media/image228.png"/><Relationship Id="rId2" Type="http://schemas.openxmlformats.org/officeDocument/2006/relationships/image" Target="../media/image223.svg"/><Relationship Id="rId1" Type="http://schemas.openxmlformats.org/officeDocument/2006/relationships/image" Target="../media/image222.png"/><Relationship Id="rId6" Type="http://schemas.openxmlformats.org/officeDocument/2006/relationships/image" Target="../media/image227.svg"/><Relationship Id="rId5" Type="http://schemas.openxmlformats.org/officeDocument/2006/relationships/image" Target="../media/image226.png"/><Relationship Id="rId4" Type="http://schemas.openxmlformats.org/officeDocument/2006/relationships/image" Target="../media/image225.svg"/></Relationships>
</file>

<file path=ppt/diagrams/_rels/drawing25.xml.rels><?xml version="1.0" encoding="UTF-8" standalone="yes"?>
<Relationships xmlns="http://schemas.openxmlformats.org/package/2006/relationships"><Relationship Id="rId3" Type="http://schemas.openxmlformats.org/officeDocument/2006/relationships/image" Target="../media/image232.png"/><Relationship Id="rId2" Type="http://schemas.openxmlformats.org/officeDocument/2006/relationships/image" Target="../media/image231.svg"/><Relationship Id="rId1" Type="http://schemas.openxmlformats.org/officeDocument/2006/relationships/image" Target="../media/image230.png"/><Relationship Id="rId4" Type="http://schemas.openxmlformats.org/officeDocument/2006/relationships/image" Target="../media/image233.svg"/></Relationships>
</file>

<file path=ppt/diagrams/_rels/drawing26.xml.rels><?xml version="1.0" encoding="UTF-8" standalone="yes"?>
<Relationships xmlns="http://schemas.openxmlformats.org/package/2006/relationships"><Relationship Id="rId8" Type="http://schemas.openxmlformats.org/officeDocument/2006/relationships/image" Target="../media/image229.svg"/><Relationship Id="rId3" Type="http://schemas.openxmlformats.org/officeDocument/2006/relationships/image" Target="../media/image224.png"/><Relationship Id="rId7" Type="http://schemas.openxmlformats.org/officeDocument/2006/relationships/image" Target="../media/image228.png"/><Relationship Id="rId2" Type="http://schemas.openxmlformats.org/officeDocument/2006/relationships/image" Target="../media/image223.svg"/><Relationship Id="rId1" Type="http://schemas.openxmlformats.org/officeDocument/2006/relationships/image" Target="../media/image222.png"/><Relationship Id="rId6" Type="http://schemas.openxmlformats.org/officeDocument/2006/relationships/image" Target="../media/image227.svg"/><Relationship Id="rId5" Type="http://schemas.openxmlformats.org/officeDocument/2006/relationships/image" Target="../media/image226.png"/><Relationship Id="rId4" Type="http://schemas.openxmlformats.org/officeDocument/2006/relationships/image" Target="../media/image225.svg"/></Relationships>
</file>

<file path=ppt/diagrams/_rels/drawing27.xml.rels><?xml version="1.0" encoding="UTF-8" standalone="yes"?>
<Relationships xmlns="http://schemas.openxmlformats.org/package/2006/relationships"><Relationship Id="rId8" Type="http://schemas.openxmlformats.org/officeDocument/2006/relationships/image" Target="../media/image241.svg"/><Relationship Id="rId3" Type="http://schemas.openxmlformats.org/officeDocument/2006/relationships/image" Target="../media/image236.png"/><Relationship Id="rId7" Type="http://schemas.openxmlformats.org/officeDocument/2006/relationships/image" Target="../media/image240.png"/><Relationship Id="rId2" Type="http://schemas.openxmlformats.org/officeDocument/2006/relationships/image" Target="../media/image235.svg"/><Relationship Id="rId1" Type="http://schemas.openxmlformats.org/officeDocument/2006/relationships/image" Target="../media/image234.png"/><Relationship Id="rId6" Type="http://schemas.openxmlformats.org/officeDocument/2006/relationships/image" Target="../media/image239.svg"/><Relationship Id="rId5" Type="http://schemas.openxmlformats.org/officeDocument/2006/relationships/image" Target="../media/image238.png"/><Relationship Id="rId10" Type="http://schemas.openxmlformats.org/officeDocument/2006/relationships/image" Target="../media/image243.svg"/><Relationship Id="rId4" Type="http://schemas.openxmlformats.org/officeDocument/2006/relationships/image" Target="../media/image237.svg"/><Relationship Id="rId9" Type="http://schemas.openxmlformats.org/officeDocument/2006/relationships/image" Target="../media/image242.png"/></Relationships>
</file>

<file path=ppt/diagrams/_rels/drawing3.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2.svg"/><Relationship Id="rId5" Type="http://schemas.openxmlformats.org/officeDocument/2006/relationships/image" Target="../media/image21.png"/><Relationship Id="rId10" Type="http://schemas.openxmlformats.org/officeDocument/2006/relationships/image" Target="../media/image26.svg"/><Relationship Id="rId4" Type="http://schemas.openxmlformats.org/officeDocument/2006/relationships/image" Target="../media/image20.svg"/><Relationship Id="rId9" Type="http://schemas.openxmlformats.org/officeDocument/2006/relationships/image" Target="../media/image25.png"/></Relationships>
</file>

<file path=ppt/diagrams/_rels/drawing4.xml.rels><?xml version="1.0" encoding="UTF-8" standalone="yes"?>
<Relationships xmlns="http://schemas.openxmlformats.org/package/2006/relationships"><Relationship Id="rId8" Type="http://schemas.openxmlformats.org/officeDocument/2006/relationships/image" Target="../media/image32.sv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30.svg"/><Relationship Id="rId5" Type="http://schemas.openxmlformats.org/officeDocument/2006/relationships/image" Target="../media/image29.png"/><Relationship Id="rId10" Type="http://schemas.openxmlformats.org/officeDocument/2006/relationships/image" Target="../media/image34.svg"/><Relationship Id="rId4" Type="http://schemas.openxmlformats.org/officeDocument/2006/relationships/image" Target="../media/image28.svg"/><Relationship Id="rId9" Type="http://schemas.openxmlformats.org/officeDocument/2006/relationships/image" Target="../media/image33.png"/></Relationships>
</file>

<file path=ppt/diagrams/_rels/drawing5.xml.rels><?xml version="1.0" encoding="UTF-8" standalone="yes"?>
<Relationships xmlns="http://schemas.openxmlformats.org/package/2006/relationships"><Relationship Id="rId8" Type="http://schemas.openxmlformats.org/officeDocument/2006/relationships/image" Target="../media/image42.sv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image" Target="../media/image36.svg"/><Relationship Id="rId1" Type="http://schemas.openxmlformats.org/officeDocument/2006/relationships/image" Target="../media/image35.png"/><Relationship Id="rId6" Type="http://schemas.openxmlformats.org/officeDocument/2006/relationships/image" Target="../media/image40.svg"/><Relationship Id="rId5" Type="http://schemas.openxmlformats.org/officeDocument/2006/relationships/image" Target="../media/image39.png"/><Relationship Id="rId10" Type="http://schemas.openxmlformats.org/officeDocument/2006/relationships/image" Target="../media/image44.svg"/><Relationship Id="rId4" Type="http://schemas.openxmlformats.org/officeDocument/2006/relationships/image" Target="../media/image38.svg"/><Relationship Id="rId9" Type="http://schemas.openxmlformats.org/officeDocument/2006/relationships/image" Target="../media/image43.png"/></Relationships>
</file>

<file path=ppt/diagrams/_rels/drawing6.xml.rels><?xml version="1.0" encoding="UTF-8" standalone="yes"?>
<Relationships xmlns="http://schemas.openxmlformats.org/package/2006/relationships"><Relationship Id="rId8" Type="http://schemas.openxmlformats.org/officeDocument/2006/relationships/image" Target="../media/image52.svg"/><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image" Target="../media/image46.svg"/><Relationship Id="rId1" Type="http://schemas.openxmlformats.org/officeDocument/2006/relationships/image" Target="../media/image45.png"/><Relationship Id="rId6" Type="http://schemas.openxmlformats.org/officeDocument/2006/relationships/image" Target="../media/image50.svg"/><Relationship Id="rId5" Type="http://schemas.openxmlformats.org/officeDocument/2006/relationships/image" Target="../media/image49.png"/><Relationship Id="rId4" Type="http://schemas.openxmlformats.org/officeDocument/2006/relationships/image" Target="../media/image48.svg"/></Relationships>
</file>

<file path=ppt/diagrams/_rels/drawing7.xml.rels><?xml version="1.0" encoding="UTF-8" standalone="yes"?>
<Relationships xmlns="http://schemas.openxmlformats.org/package/2006/relationships"><Relationship Id="rId8" Type="http://schemas.openxmlformats.org/officeDocument/2006/relationships/image" Target="../media/image60.svg"/><Relationship Id="rId13" Type="http://schemas.openxmlformats.org/officeDocument/2006/relationships/image" Target="../media/image65.png"/><Relationship Id="rId3" Type="http://schemas.openxmlformats.org/officeDocument/2006/relationships/image" Target="../media/image55.png"/><Relationship Id="rId7" Type="http://schemas.openxmlformats.org/officeDocument/2006/relationships/image" Target="../media/image59.png"/><Relationship Id="rId12" Type="http://schemas.openxmlformats.org/officeDocument/2006/relationships/image" Target="../media/image64.svg"/><Relationship Id="rId2" Type="http://schemas.openxmlformats.org/officeDocument/2006/relationships/image" Target="../media/image54.svg"/><Relationship Id="rId1" Type="http://schemas.openxmlformats.org/officeDocument/2006/relationships/image" Target="../media/image53.png"/><Relationship Id="rId6" Type="http://schemas.openxmlformats.org/officeDocument/2006/relationships/image" Target="../media/image58.svg"/><Relationship Id="rId11" Type="http://schemas.openxmlformats.org/officeDocument/2006/relationships/image" Target="../media/image63.png"/><Relationship Id="rId5" Type="http://schemas.openxmlformats.org/officeDocument/2006/relationships/image" Target="../media/image57.png"/><Relationship Id="rId10" Type="http://schemas.openxmlformats.org/officeDocument/2006/relationships/image" Target="../media/image62.svg"/><Relationship Id="rId4" Type="http://schemas.openxmlformats.org/officeDocument/2006/relationships/image" Target="../media/image56.svg"/><Relationship Id="rId9" Type="http://schemas.openxmlformats.org/officeDocument/2006/relationships/image" Target="../media/image61.png"/><Relationship Id="rId14" Type="http://schemas.openxmlformats.org/officeDocument/2006/relationships/image" Target="../media/image66.svg"/></Relationships>
</file>

<file path=ppt/diagrams/_rels/drawing8.xml.rels><?xml version="1.0" encoding="UTF-8" standalone="yes"?>
<Relationships xmlns="http://schemas.openxmlformats.org/package/2006/relationships"><Relationship Id="rId8" Type="http://schemas.openxmlformats.org/officeDocument/2006/relationships/image" Target="../media/image81.svg"/><Relationship Id="rId3" Type="http://schemas.openxmlformats.org/officeDocument/2006/relationships/image" Target="../media/image76.png"/><Relationship Id="rId7" Type="http://schemas.openxmlformats.org/officeDocument/2006/relationships/image" Target="../media/image80.png"/><Relationship Id="rId2" Type="http://schemas.openxmlformats.org/officeDocument/2006/relationships/image" Target="../media/image75.svg"/><Relationship Id="rId1" Type="http://schemas.openxmlformats.org/officeDocument/2006/relationships/image" Target="../media/image17.png"/><Relationship Id="rId6" Type="http://schemas.openxmlformats.org/officeDocument/2006/relationships/image" Target="../media/image79.svg"/><Relationship Id="rId5" Type="http://schemas.openxmlformats.org/officeDocument/2006/relationships/image" Target="../media/image78.png"/><Relationship Id="rId10" Type="http://schemas.openxmlformats.org/officeDocument/2006/relationships/image" Target="../media/image82.svg"/><Relationship Id="rId4" Type="http://schemas.openxmlformats.org/officeDocument/2006/relationships/image" Target="../media/image77.svg"/><Relationship Id="rId9" Type="http://schemas.openxmlformats.org/officeDocument/2006/relationships/image" Target="../media/image23.png"/></Relationships>
</file>

<file path=ppt/diagrams/_rels/drawing9.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svg"/><Relationship Id="rId1" Type="http://schemas.openxmlformats.org/officeDocument/2006/relationships/image" Target="../media/image83.png"/><Relationship Id="rId6" Type="http://schemas.openxmlformats.org/officeDocument/2006/relationships/image" Target="../media/image88.svg"/><Relationship Id="rId5" Type="http://schemas.openxmlformats.org/officeDocument/2006/relationships/image" Target="../media/image87.png"/><Relationship Id="rId4" Type="http://schemas.openxmlformats.org/officeDocument/2006/relationships/image" Target="../media/image86.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18/5/colors/Iconchunking_neutralbg_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a:alpha val="0"/>
      </a:schemeClr>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18/5/colors/Iconchunking_neutralbg_accent3_2">
  <dgm:title val=""/>
  <dgm:desc val=""/>
  <dgm:catLst>
    <dgm:cat type="accent3" pri="13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a:alpha val="0"/>
      </a:schemeClr>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18/5/colors/Iconchunking_neutralbg_accent5_2">
  <dgm:title val=""/>
  <dgm:desc val=""/>
  <dgm:catLst>
    <dgm:cat type="accent5" pri="15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a:alpha val="0"/>
      </a:schemeClr>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18/5/colors/Iconchunking_neutralbg_accent5_2">
  <dgm:title val=""/>
  <dgm:desc val=""/>
  <dgm:catLst>
    <dgm:cat type="accent5" pri="15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a:alpha val="0"/>
      </a:schemeClr>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18/5/colors/Iconchunking_neutralbg_accent3_2">
  <dgm:title val=""/>
  <dgm:desc val=""/>
  <dgm:catLst>
    <dgm:cat type="accent3" pri="13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a:alpha val="0"/>
      </a:schemeClr>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18/5/colors/Iconchunking_neutralbg_accent5_2">
  <dgm:title val=""/>
  <dgm:desc val=""/>
  <dgm:catLst>
    <dgm:cat type="accent5" pri="15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a:alpha val="0"/>
      </a:schemeClr>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18/5/colors/Iconchunking_neutralbg_accent5_2">
  <dgm:title val=""/>
  <dgm:desc val=""/>
  <dgm:catLst>
    <dgm:cat type="accent5" pri="15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a:alpha val="0"/>
      </a:schemeClr>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18/5/colors/Iconchunking_neutralbg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a:alpha val="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18/5/colors/Iconchunking_neutralbg_accent5_2">
  <dgm:title val=""/>
  <dgm:desc val=""/>
  <dgm:catLst>
    <dgm:cat type="accent5" pri="15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a:alpha val="0"/>
      </a:schemeClr>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18/5/colors/Iconchunking_neutralbg_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a:alpha val="0"/>
      </a:schemeClr>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18/5/colors/Iconchunking_neutralbg_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a:alpha val="0"/>
      </a:schemeClr>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18/5/colors/Iconchunking_neutralbg_accent5_2">
  <dgm:title val=""/>
  <dgm:desc val=""/>
  <dgm:catLst>
    <dgm:cat type="accent5" pri="15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a:alpha val="0"/>
      </a:schemeClr>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accent5_2">
  <dgm:title val=""/>
  <dgm:desc val=""/>
  <dgm:catLst>
    <dgm:cat type="accent5" pri="15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a:alpha val="0"/>
      </a:schemeClr>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18/5/colors/Iconchunking_neutralbg_accent5_2">
  <dgm:title val=""/>
  <dgm:desc val=""/>
  <dgm:catLst>
    <dgm:cat type="accent5" pri="15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a:alpha val="0"/>
      </a:schemeClr>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18/5/colors/Iconchunking_neutralbg_accent4_2">
  <dgm:title val=""/>
  <dgm:desc val=""/>
  <dgm:catLst>
    <dgm:cat type="accent4" pri="14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a:alpha val="0"/>
      </a:schemeClr>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130F5DE-D1CB-4D4E-BF01-7037432405F3}"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65774AD1-652E-485B-AEE8-CB6BD1039E07}">
      <dgm:prSet/>
      <dgm:spPr/>
      <dgm:t>
        <a:bodyPr/>
        <a:lstStyle/>
        <a:p>
          <a:pPr>
            <a:lnSpc>
              <a:spcPct val="100000"/>
            </a:lnSpc>
          </a:pPr>
          <a:r>
            <a:rPr lang="en-GB" dirty="0"/>
            <a:t>To be able to explain the purpose of websites.</a:t>
          </a:r>
          <a:endParaRPr lang="en-US" dirty="0"/>
        </a:p>
      </dgm:t>
    </dgm:pt>
    <dgm:pt modelId="{8C5C9381-AA4A-4B06-8607-DF4D98A0F57E}" type="parTrans" cxnId="{1540D268-A59E-43D9-B42F-42683E0112A3}">
      <dgm:prSet/>
      <dgm:spPr/>
      <dgm:t>
        <a:bodyPr/>
        <a:lstStyle/>
        <a:p>
          <a:endParaRPr lang="en-US"/>
        </a:p>
      </dgm:t>
    </dgm:pt>
    <dgm:pt modelId="{647E4017-DD98-43AB-B389-4877EADF3943}" type="sibTrans" cxnId="{1540D268-A59E-43D9-B42F-42683E0112A3}">
      <dgm:prSet/>
      <dgm:spPr/>
      <dgm:t>
        <a:bodyPr/>
        <a:lstStyle/>
        <a:p>
          <a:endParaRPr lang="en-US"/>
        </a:p>
      </dgm:t>
    </dgm:pt>
    <dgm:pt modelId="{24751DA5-59AB-4E28-A0B3-A6148A7ADBDE}">
      <dgm:prSet/>
      <dgm:spPr/>
      <dgm:t>
        <a:bodyPr/>
        <a:lstStyle/>
        <a:p>
          <a:pPr>
            <a:lnSpc>
              <a:spcPct val="100000"/>
            </a:lnSpc>
          </a:pPr>
          <a:r>
            <a:rPr lang="en-GB" dirty="0"/>
            <a:t>To understand and explain the difference between content, product and service-based websites.</a:t>
          </a:r>
          <a:endParaRPr lang="en-US" dirty="0"/>
        </a:p>
      </dgm:t>
    </dgm:pt>
    <dgm:pt modelId="{E1404487-16B1-4963-8BD9-944AFBBEE6BD}" type="parTrans" cxnId="{64595046-4642-4536-8B4D-A40FCFA27265}">
      <dgm:prSet/>
      <dgm:spPr/>
      <dgm:t>
        <a:bodyPr/>
        <a:lstStyle/>
        <a:p>
          <a:endParaRPr lang="en-US"/>
        </a:p>
      </dgm:t>
    </dgm:pt>
    <dgm:pt modelId="{3A32EF08-4DA7-43AF-86EB-13B1D8962126}" type="sibTrans" cxnId="{64595046-4642-4536-8B4D-A40FCFA27265}">
      <dgm:prSet/>
      <dgm:spPr/>
      <dgm:t>
        <a:bodyPr/>
        <a:lstStyle/>
        <a:p>
          <a:endParaRPr lang="en-US"/>
        </a:p>
      </dgm:t>
    </dgm:pt>
    <dgm:pt modelId="{2CD12BA2-6B47-4BDD-8981-4FA882A5C249}">
      <dgm:prSet/>
      <dgm:spPr/>
      <dgm:t>
        <a:bodyPr/>
        <a:lstStyle/>
        <a:p>
          <a:pPr>
            <a:lnSpc>
              <a:spcPct val="100000"/>
            </a:lnSpc>
          </a:pPr>
          <a:r>
            <a:rPr lang="en-GB" dirty="0"/>
            <a:t>To be able to identify the target audience and requirements of a website.</a:t>
          </a:r>
          <a:endParaRPr lang="en-US" dirty="0"/>
        </a:p>
      </dgm:t>
    </dgm:pt>
    <dgm:pt modelId="{C8A592E3-529F-4712-82CD-F5F288916718}" type="parTrans" cxnId="{A9E7C1BF-AA0C-4F5E-8A06-30DCD7EAD4BD}">
      <dgm:prSet/>
      <dgm:spPr/>
      <dgm:t>
        <a:bodyPr/>
        <a:lstStyle/>
        <a:p>
          <a:endParaRPr lang="en-US"/>
        </a:p>
      </dgm:t>
    </dgm:pt>
    <dgm:pt modelId="{BB49B992-E871-4E6C-80DD-5DCB2C170E6D}" type="sibTrans" cxnId="{A9E7C1BF-AA0C-4F5E-8A06-30DCD7EAD4BD}">
      <dgm:prSet/>
      <dgm:spPr/>
      <dgm:t>
        <a:bodyPr/>
        <a:lstStyle/>
        <a:p>
          <a:endParaRPr lang="en-US"/>
        </a:p>
      </dgm:t>
    </dgm:pt>
    <dgm:pt modelId="{6938C02D-F19F-4AFA-96BE-C036F53DC4C6}" type="pres">
      <dgm:prSet presAssocID="{3130F5DE-D1CB-4D4E-BF01-7037432405F3}" presName="root" presStyleCnt="0">
        <dgm:presLayoutVars>
          <dgm:dir/>
          <dgm:resizeHandles val="exact"/>
        </dgm:presLayoutVars>
      </dgm:prSet>
      <dgm:spPr/>
    </dgm:pt>
    <dgm:pt modelId="{010F48E0-9B85-44FC-8730-429EED6E7E63}" type="pres">
      <dgm:prSet presAssocID="{65774AD1-652E-485B-AEE8-CB6BD1039E07}" presName="compNode" presStyleCnt="0"/>
      <dgm:spPr/>
    </dgm:pt>
    <dgm:pt modelId="{104F650B-F2AA-42B8-ABE8-EE033D136BED}" type="pres">
      <dgm:prSet presAssocID="{65774AD1-652E-485B-AEE8-CB6BD1039E07}" presName="bgRect" presStyleLbl="bgShp" presStyleIdx="0" presStyleCnt="3"/>
      <dgm:spPr/>
    </dgm:pt>
    <dgm:pt modelId="{AEADD27D-604F-4A33-B513-08E22B977CBC}" type="pres">
      <dgm:prSet presAssocID="{65774AD1-652E-485B-AEE8-CB6BD1039E07}"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Questions"/>
        </a:ext>
      </dgm:extLst>
    </dgm:pt>
    <dgm:pt modelId="{39C9D87E-29CF-4033-B57D-DC4EFF7E0E46}" type="pres">
      <dgm:prSet presAssocID="{65774AD1-652E-485B-AEE8-CB6BD1039E07}" presName="spaceRect" presStyleCnt="0"/>
      <dgm:spPr/>
    </dgm:pt>
    <dgm:pt modelId="{DE53A4A6-FD7C-4A4A-B3E7-2E1E5DC8543F}" type="pres">
      <dgm:prSet presAssocID="{65774AD1-652E-485B-AEE8-CB6BD1039E07}" presName="parTx" presStyleLbl="revTx" presStyleIdx="0" presStyleCnt="3">
        <dgm:presLayoutVars>
          <dgm:chMax val="0"/>
          <dgm:chPref val="0"/>
        </dgm:presLayoutVars>
      </dgm:prSet>
      <dgm:spPr/>
    </dgm:pt>
    <dgm:pt modelId="{9CDA3F2C-F4FB-433F-ADCF-E8FFCD631F34}" type="pres">
      <dgm:prSet presAssocID="{647E4017-DD98-43AB-B389-4877EADF3943}" presName="sibTrans" presStyleCnt="0"/>
      <dgm:spPr/>
    </dgm:pt>
    <dgm:pt modelId="{78871B62-2D14-4AE5-9C8E-403DB86F71F5}" type="pres">
      <dgm:prSet presAssocID="{24751DA5-59AB-4E28-A0B3-A6148A7ADBDE}" presName="compNode" presStyleCnt="0"/>
      <dgm:spPr/>
    </dgm:pt>
    <dgm:pt modelId="{BCEC5515-209B-4041-BC2C-A9B3CAA2EF92}" type="pres">
      <dgm:prSet presAssocID="{24751DA5-59AB-4E28-A0B3-A6148A7ADBDE}" presName="bgRect" presStyleLbl="bgShp" presStyleIdx="1" presStyleCnt="3"/>
      <dgm:spPr/>
    </dgm:pt>
    <dgm:pt modelId="{18E1A2E3-51DC-4EE4-9D27-4232D4C125F5}" type="pres">
      <dgm:prSet presAssocID="{24751DA5-59AB-4E28-A0B3-A6148A7ADBDE}"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Question mark"/>
        </a:ext>
      </dgm:extLst>
    </dgm:pt>
    <dgm:pt modelId="{691779EA-D672-44EC-9253-9ABE68349A09}" type="pres">
      <dgm:prSet presAssocID="{24751DA5-59AB-4E28-A0B3-A6148A7ADBDE}" presName="spaceRect" presStyleCnt="0"/>
      <dgm:spPr/>
    </dgm:pt>
    <dgm:pt modelId="{5291142C-03DB-43E9-9FA8-35EB15CEF18C}" type="pres">
      <dgm:prSet presAssocID="{24751DA5-59AB-4E28-A0B3-A6148A7ADBDE}" presName="parTx" presStyleLbl="revTx" presStyleIdx="1" presStyleCnt="3">
        <dgm:presLayoutVars>
          <dgm:chMax val="0"/>
          <dgm:chPref val="0"/>
        </dgm:presLayoutVars>
      </dgm:prSet>
      <dgm:spPr/>
    </dgm:pt>
    <dgm:pt modelId="{01C2E70A-5743-4C3E-9869-D469E4CB9FE2}" type="pres">
      <dgm:prSet presAssocID="{3A32EF08-4DA7-43AF-86EB-13B1D8962126}" presName="sibTrans" presStyleCnt="0"/>
      <dgm:spPr/>
    </dgm:pt>
    <dgm:pt modelId="{F04F3AE6-FF58-4A91-93F4-8D387306826B}" type="pres">
      <dgm:prSet presAssocID="{2CD12BA2-6B47-4BDD-8981-4FA882A5C249}" presName="compNode" presStyleCnt="0"/>
      <dgm:spPr/>
    </dgm:pt>
    <dgm:pt modelId="{0849DE64-4C0D-48D0-937B-A7E8B43EBB93}" type="pres">
      <dgm:prSet presAssocID="{2CD12BA2-6B47-4BDD-8981-4FA882A5C249}" presName="bgRect" presStyleLbl="bgShp" presStyleIdx="2" presStyleCnt="3"/>
      <dgm:spPr/>
    </dgm:pt>
    <dgm:pt modelId="{A8AD7EDD-ABBC-438B-B0E0-4AD94D5F90BD}" type="pres">
      <dgm:prSet presAssocID="{2CD12BA2-6B47-4BDD-8981-4FA882A5C249}"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ead with Gears"/>
        </a:ext>
      </dgm:extLst>
    </dgm:pt>
    <dgm:pt modelId="{5995723D-C14A-4F58-A049-81716FB7D32E}" type="pres">
      <dgm:prSet presAssocID="{2CD12BA2-6B47-4BDD-8981-4FA882A5C249}" presName="spaceRect" presStyleCnt="0"/>
      <dgm:spPr/>
    </dgm:pt>
    <dgm:pt modelId="{353DF66E-CBBF-4F46-BCEA-B20AB4C9869D}" type="pres">
      <dgm:prSet presAssocID="{2CD12BA2-6B47-4BDD-8981-4FA882A5C249}" presName="parTx" presStyleLbl="revTx" presStyleIdx="2" presStyleCnt="3">
        <dgm:presLayoutVars>
          <dgm:chMax val="0"/>
          <dgm:chPref val="0"/>
        </dgm:presLayoutVars>
      </dgm:prSet>
      <dgm:spPr/>
    </dgm:pt>
  </dgm:ptLst>
  <dgm:cxnLst>
    <dgm:cxn modelId="{7D7F8123-7564-4C84-992F-AA1A91A5B6D3}" type="presOf" srcId="{3130F5DE-D1CB-4D4E-BF01-7037432405F3}" destId="{6938C02D-F19F-4AFA-96BE-C036F53DC4C6}" srcOrd="0" destOrd="0" presId="urn:microsoft.com/office/officeart/2018/2/layout/IconVerticalSolidList"/>
    <dgm:cxn modelId="{64595046-4642-4536-8B4D-A40FCFA27265}" srcId="{3130F5DE-D1CB-4D4E-BF01-7037432405F3}" destId="{24751DA5-59AB-4E28-A0B3-A6148A7ADBDE}" srcOrd="1" destOrd="0" parTransId="{E1404487-16B1-4963-8BD9-944AFBBEE6BD}" sibTransId="{3A32EF08-4DA7-43AF-86EB-13B1D8962126}"/>
    <dgm:cxn modelId="{1540D268-A59E-43D9-B42F-42683E0112A3}" srcId="{3130F5DE-D1CB-4D4E-BF01-7037432405F3}" destId="{65774AD1-652E-485B-AEE8-CB6BD1039E07}" srcOrd="0" destOrd="0" parTransId="{8C5C9381-AA4A-4B06-8607-DF4D98A0F57E}" sibTransId="{647E4017-DD98-43AB-B389-4877EADF3943}"/>
    <dgm:cxn modelId="{943D344C-718F-40ED-AADA-9B59D18E48BE}" type="presOf" srcId="{24751DA5-59AB-4E28-A0B3-A6148A7ADBDE}" destId="{5291142C-03DB-43E9-9FA8-35EB15CEF18C}" srcOrd="0" destOrd="0" presId="urn:microsoft.com/office/officeart/2018/2/layout/IconVerticalSolidList"/>
    <dgm:cxn modelId="{70882252-A155-441D-9E4C-805D8B0AD6E7}" type="presOf" srcId="{65774AD1-652E-485B-AEE8-CB6BD1039E07}" destId="{DE53A4A6-FD7C-4A4A-B3E7-2E1E5DC8543F}" srcOrd="0" destOrd="0" presId="urn:microsoft.com/office/officeart/2018/2/layout/IconVerticalSolidList"/>
    <dgm:cxn modelId="{A9E7C1BF-AA0C-4F5E-8A06-30DCD7EAD4BD}" srcId="{3130F5DE-D1CB-4D4E-BF01-7037432405F3}" destId="{2CD12BA2-6B47-4BDD-8981-4FA882A5C249}" srcOrd="2" destOrd="0" parTransId="{C8A592E3-529F-4712-82CD-F5F288916718}" sibTransId="{BB49B992-E871-4E6C-80DD-5DCB2C170E6D}"/>
    <dgm:cxn modelId="{5BD027D9-4ACD-4283-B71B-7474FCE3C924}" type="presOf" srcId="{2CD12BA2-6B47-4BDD-8981-4FA882A5C249}" destId="{353DF66E-CBBF-4F46-BCEA-B20AB4C9869D}" srcOrd="0" destOrd="0" presId="urn:microsoft.com/office/officeart/2018/2/layout/IconVerticalSolidList"/>
    <dgm:cxn modelId="{835A8471-646E-4C16-9FF4-2ECE086884F5}" type="presParOf" srcId="{6938C02D-F19F-4AFA-96BE-C036F53DC4C6}" destId="{010F48E0-9B85-44FC-8730-429EED6E7E63}" srcOrd="0" destOrd="0" presId="urn:microsoft.com/office/officeart/2018/2/layout/IconVerticalSolidList"/>
    <dgm:cxn modelId="{011AF73B-6F5F-48DE-A2BA-01AB6AE050DC}" type="presParOf" srcId="{010F48E0-9B85-44FC-8730-429EED6E7E63}" destId="{104F650B-F2AA-42B8-ABE8-EE033D136BED}" srcOrd="0" destOrd="0" presId="urn:microsoft.com/office/officeart/2018/2/layout/IconVerticalSolidList"/>
    <dgm:cxn modelId="{69EC681B-139B-420F-ABBD-B605706BF69B}" type="presParOf" srcId="{010F48E0-9B85-44FC-8730-429EED6E7E63}" destId="{AEADD27D-604F-4A33-B513-08E22B977CBC}" srcOrd="1" destOrd="0" presId="urn:microsoft.com/office/officeart/2018/2/layout/IconVerticalSolidList"/>
    <dgm:cxn modelId="{C3F1B199-6E3C-408A-A295-1E57CB831665}" type="presParOf" srcId="{010F48E0-9B85-44FC-8730-429EED6E7E63}" destId="{39C9D87E-29CF-4033-B57D-DC4EFF7E0E46}" srcOrd="2" destOrd="0" presId="urn:microsoft.com/office/officeart/2018/2/layout/IconVerticalSolidList"/>
    <dgm:cxn modelId="{32477E44-4BD5-4F2A-AFCA-392923DCC2A4}" type="presParOf" srcId="{010F48E0-9B85-44FC-8730-429EED6E7E63}" destId="{DE53A4A6-FD7C-4A4A-B3E7-2E1E5DC8543F}" srcOrd="3" destOrd="0" presId="urn:microsoft.com/office/officeart/2018/2/layout/IconVerticalSolidList"/>
    <dgm:cxn modelId="{E5A70F4A-91BE-4399-8A38-7AF8339EF122}" type="presParOf" srcId="{6938C02D-F19F-4AFA-96BE-C036F53DC4C6}" destId="{9CDA3F2C-F4FB-433F-ADCF-E8FFCD631F34}" srcOrd="1" destOrd="0" presId="urn:microsoft.com/office/officeart/2018/2/layout/IconVerticalSolidList"/>
    <dgm:cxn modelId="{D155A6A2-57BB-4172-9116-FC5859EEC9DC}" type="presParOf" srcId="{6938C02D-F19F-4AFA-96BE-C036F53DC4C6}" destId="{78871B62-2D14-4AE5-9C8E-403DB86F71F5}" srcOrd="2" destOrd="0" presId="urn:microsoft.com/office/officeart/2018/2/layout/IconVerticalSolidList"/>
    <dgm:cxn modelId="{6C1135AD-77C0-4C99-B0D7-54FD999A58D0}" type="presParOf" srcId="{78871B62-2D14-4AE5-9C8E-403DB86F71F5}" destId="{BCEC5515-209B-4041-BC2C-A9B3CAA2EF92}" srcOrd="0" destOrd="0" presId="urn:microsoft.com/office/officeart/2018/2/layout/IconVerticalSolidList"/>
    <dgm:cxn modelId="{6F1C445E-4562-4B7C-B423-E365A1C0232A}" type="presParOf" srcId="{78871B62-2D14-4AE5-9C8E-403DB86F71F5}" destId="{18E1A2E3-51DC-4EE4-9D27-4232D4C125F5}" srcOrd="1" destOrd="0" presId="urn:microsoft.com/office/officeart/2018/2/layout/IconVerticalSolidList"/>
    <dgm:cxn modelId="{325C57A0-2918-4EB4-A036-4A61AD02D77D}" type="presParOf" srcId="{78871B62-2D14-4AE5-9C8E-403DB86F71F5}" destId="{691779EA-D672-44EC-9253-9ABE68349A09}" srcOrd="2" destOrd="0" presId="urn:microsoft.com/office/officeart/2018/2/layout/IconVerticalSolidList"/>
    <dgm:cxn modelId="{A3C4E232-B3C3-421A-A94B-81E0A668A0F3}" type="presParOf" srcId="{78871B62-2D14-4AE5-9C8E-403DB86F71F5}" destId="{5291142C-03DB-43E9-9FA8-35EB15CEF18C}" srcOrd="3" destOrd="0" presId="urn:microsoft.com/office/officeart/2018/2/layout/IconVerticalSolidList"/>
    <dgm:cxn modelId="{54D13B0F-8423-43C1-BF94-457A8A6E2A68}" type="presParOf" srcId="{6938C02D-F19F-4AFA-96BE-C036F53DC4C6}" destId="{01C2E70A-5743-4C3E-9869-D469E4CB9FE2}" srcOrd="3" destOrd="0" presId="urn:microsoft.com/office/officeart/2018/2/layout/IconVerticalSolidList"/>
    <dgm:cxn modelId="{18D5F3A5-94A6-430B-9F76-A06D2B69ED56}" type="presParOf" srcId="{6938C02D-F19F-4AFA-96BE-C036F53DC4C6}" destId="{F04F3AE6-FF58-4A91-93F4-8D387306826B}" srcOrd="4" destOrd="0" presId="urn:microsoft.com/office/officeart/2018/2/layout/IconVerticalSolidList"/>
    <dgm:cxn modelId="{9BE64128-90B0-4838-80A4-B3C5B83DE229}" type="presParOf" srcId="{F04F3AE6-FF58-4A91-93F4-8D387306826B}" destId="{0849DE64-4C0D-48D0-937B-A7E8B43EBB93}" srcOrd="0" destOrd="0" presId="urn:microsoft.com/office/officeart/2018/2/layout/IconVerticalSolidList"/>
    <dgm:cxn modelId="{9C11C5CA-D202-4E93-9C6B-5BA70C08469C}" type="presParOf" srcId="{F04F3AE6-FF58-4A91-93F4-8D387306826B}" destId="{A8AD7EDD-ABBC-438B-B0E0-4AD94D5F90BD}" srcOrd="1" destOrd="0" presId="urn:microsoft.com/office/officeart/2018/2/layout/IconVerticalSolidList"/>
    <dgm:cxn modelId="{F8A0F00A-6FF5-4138-A158-552165A3A900}" type="presParOf" srcId="{F04F3AE6-FF58-4A91-93F4-8D387306826B}" destId="{5995723D-C14A-4F58-A049-81716FB7D32E}" srcOrd="2" destOrd="0" presId="urn:microsoft.com/office/officeart/2018/2/layout/IconVerticalSolidList"/>
    <dgm:cxn modelId="{114FDB41-A454-448C-815A-412D788FDF8B}" type="presParOf" srcId="{F04F3AE6-FF58-4A91-93F4-8D387306826B}" destId="{353DF66E-CBBF-4F46-BCEA-B20AB4C9869D}"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C25993E-557C-427C-B72D-60E46744DCD8}" type="doc">
      <dgm:prSet loTypeId="urn:microsoft.com/office/officeart/2018/2/layout/IconVerticalSolidList" loCatId="icon" qsTypeId="urn:microsoft.com/office/officeart/2005/8/quickstyle/simple1" qsCatId="simple" csTypeId="urn:microsoft.com/office/officeart/2018/5/colors/Iconchunking_neutralbg_accent0_3" csCatId="mainScheme" phldr="1"/>
      <dgm:spPr/>
      <dgm:t>
        <a:bodyPr/>
        <a:lstStyle/>
        <a:p>
          <a:endParaRPr lang="en-US"/>
        </a:p>
      </dgm:t>
    </dgm:pt>
    <dgm:pt modelId="{027EA8D0-4CA9-4278-8BA8-9B8B9FAC0197}">
      <dgm:prSet/>
      <dgm:spPr/>
      <dgm:t>
        <a:bodyPr/>
        <a:lstStyle/>
        <a:p>
          <a:r>
            <a:rPr lang="en-GB" dirty="0"/>
            <a:t>Look at this legacy Web 1.0 site:</a:t>
          </a:r>
          <a:endParaRPr lang="en-US" dirty="0"/>
        </a:p>
      </dgm:t>
    </dgm:pt>
    <dgm:pt modelId="{112A544A-5A8C-490B-8659-F08F97DC8432}" type="parTrans" cxnId="{28AAEF67-8147-4643-8F2A-DFE27699AD97}">
      <dgm:prSet/>
      <dgm:spPr/>
      <dgm:t>
        <a:bodyPr/>
        <a:lstStyle/>
        <a:p>
          <a:endParaRPr lang="en-US"/>
        </a:p>
      </dgm:t>
    </dgm:pt>
    <dgm:pt modelId="{0C949C46-96A6-4E57-B802-2E86736E57B2}" type="sibTrans" cxnId="{28AAEF67-8147-4643-8F2A-DFE27699AD97}">
      <dgm:prSet/>
      <dgm:spPr/>
      <dgm:t>
        <a:bodyPr/>
        <a:lstStyle/>
        <a:p>
          <a:endParaRPr lang="en-US"/>
        </a:p>
      </dgm:t>
    </dgm:pt>
    <dgm:pt modelId="{6837A021-0FCF-49DB-9093-95B1554C4DBD}">
      <dgm:prSet/>
      <dgm:spPr/>
      <dgm:t>
        <a:bodyPr/>
        <a:lstStyle/>
        <a:p>
          <a:r>
            <a:rPr lang="en-GB" dirty="0">
              <a:hlinkClick xmlns:r="http://schemas.openxmlformats.org/officeDocument/2006/relationships" r:id="rId1"/>
            </a:rPr>
            <a:t>https://park.org/</a:t>
          </a:r>
          <a:endParaRPr lang="en-US" dirty="0"/>
        </a:p>
      </dgm:t>
    </dgm:pt>
    <dgm:pt modelId="{4047E678-700B-4C52-8C98-0C0945E93111}" type="parTrans" cxnId="{411B019D-4085-4D96-8738-F0EFD78C62A3}">
      <dgm:prSet/>
      <dgm:spPr/>
      <dgm:t>
        <a:bodyPr/>
        <a:lstStyle/>
        <a:p>
          <a:endParaRPr lang="en-US"/>
        </a:p>
      </dgm:t>
    </dgm:pt>
    <dgm:pt modelId="{7DC17463-0E6A-4ED6-86B4-BC866463B19E}" type="sibTrans" cxnId="{411B019D-4085-4D96-8738-F0EFD78C62A3}">
      <dgm:prSet/>
      <dgm:spPr/>
      <dgm:t>
        <a:bodyPr/>
        <a:lstStyle/>
        <a:p>
          <a:endParaRPr lang="en-US"/>
        </a:p>
      </dgm:t>
    </dgm:pt>
    <dgm:pt modelId="{C634D117-9D79-443F-86D5-54280D71E897}">
      <dgm:prSet/>
      <dgm:spPr/>
      <dgm:t>
        <a:bodyPr/>
        <a:lstStyle/>
        <a:p>
          <a:r>
            <a:rPr lang="en-GB" dirty="0"/>
            <a:t>Research what you can do, and more importantly, what can you not do, regarding content and interaction.</a:t>
          </a:r>
          <a:endParaRPr lang="en-US" dirty="0"/>
        </a:p>
      </dgm:t>
    </dgm:pt>
    <dgm:pt modelId="{6AB09BC3-6977-42BB-BFDD-8557E412C5B5}" type="parTrans" cxnId="{0925FB15-0A43-4C29-8B2A-DBE112830EC0}">
      <dgm:prSet/>
      <dgm:spPr/>
      <dgm:t>
        <a:bodyPr/>
        <a:lstStyle/>
        <a:p>
          <a:endParaRPr lang="en-US"/>
        </a:p>
      </dgm:t>
    </dgm:pt>
    <dgm:pt modelId="{0B569DE9-F0A9-4FC4-9887-E6D76E8CB4A8}" type="sibTrans" cxnId="{0925FB15-0A43-4C29-8B2A-DBE112830EC0}">
      <dgm:prSet/>
      <dgm:spPr/>
      <dgm:t>
        <a:bodyPr/>
        <a:lstStyle/>
        <a:p>
          <a:endParaRPr lang="en-US"/>
        </a:p>
      </dgm:t>
    </dgm:pt>
    <dgm:pt modelId="{19E2B97F-8222-459B-BA6E-2171E2A872D9}">
      <dgm:prSet/>
      <dgm:spPr/>
      <dgm:t>
        <a:bodyPr/>
        <a:lstStyle/>
        <a:p>
          <a:r>
            <a:rPr lang="en-GB" b="1"/>
            <a:t>TIME ALLOWED: 10 minutes</a:t>
          </a:r>
          <a:r>
            <a:rPr lang="en-GB"/>
            <a:t>.</a:t>
          </a:r>
          <a:endParaRPr lang="en-US"/>
        </a:p>
      </dgm:t>
    </dgm:pt>
    <dgm:pt modelId="{B399E4C6-6DC2-4AB5-81B3-8B11E353610E}" type="parTrans" cxnId="{6C3F198C-E7E9-478B-B3E3-7234FBD616E0}">
      <dgm:prSet/>
      <dgm:spPr/>
      <dgm:t>
        <a:bodyPr/>
        <a:lstStyle/>
        <a:p>
          <a:endParaRPr lang="en-US"/>
        </a:p>
      </dgm:t>
    </dgm:pt>
    <dgm:pt modelId="{60C7F40B-7F33-44E4-809E-BB64B5852757}" type="sibTrans" cxnId="{6C3F198C-E7E9-478B-B3E3-7234FBD616E0}">
      <dgm:prSet/>
      <dgm:spPr/>
      <dgm:t>
        <a:bodyPr/>
        <a:lstStyle/>
        <a:p>
          <a:endParaRPr lang="en-US"/>
        </a:p>
      </dgm:t>
    </dgm:pt>
    <dgm:pt modelId="{A4FA4CC4-5042-4D18-8068-B7619F1B4C3E}" type="pres">
      <dgm:prSet presAssocID="{9C25993E-557C-427C-B72D-60E46744DCD8}" presName="root" presStyleCnt="0">
        <dgm:presLayoutVars>
          <dgm:dir/>
          <dgm:resizeHandles val="exact"/>
        </dgm:presLayoutVars>
      </dgm:prSet>
      <dgm:spPr/>
    </dgm:pt>
    <dgm:pt modelId="{CA98B472-317F-43F3-BD08-A5C27C33ECD6}" type="pres">
      <dgm:prSet presAssocID="{027EA8D0-4CA9-4278-8BA8-9B8B9FAC0197}" presName="compNode" presStyleCnt="0"/>
      <dgm:spPr/>
    </dgm:pt>
    <dgm:pt modelId="{452ECDB8-2D14-4A8E-BAAB-196F44BC0A7A}" type="pres">
      <dgm:prSet presAssocID="{027EA8D0-4CA9-4278-8BA8-9B8B9FAC0197}" presName="bgRect" presStyleLbl="bgShp" presStyleIdx="0" presStyleCnt="4"/>
      <dgm:spPr/>
    </dgm:pt>
    <dgm:pt modelId="{83300364-7A28-4F78-8AF2-EED824818E6D}" type="pres">
      <dgm:prSet presAssocID="{027EA8D0-4CA9-4278-8BA8-9B8B9FAC0197}" presName="iconRect" presStyleLbl="node1" presStyleIdx="0" presStyleCnt="4"/>
      <dgm:spPr>
        <a:blipFill>
          <a:blip xmlns:r="http://schemas.openxmlformats.org/officeDocument/2006/relationships"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a:noFill/>
        </a:ln>
      </dgm:spPr>
      <dgm:extLst>
        <a:ext uri="{E40237B7-FDA0-4F09-8148-C483321AD2D9}">
          <dgm14:cNvPr xmlns:dgm14="http://schemas.microsoft.com/office/drawing/2010/diagram" id="0" name="" descr="Binoculars"/>
        </a:ext>
      </dgm:extLst>
    </dgm:pt>
    <dgm:pt modelId="{FD46445A-5C9C-4751-B83D-DB2AF13B5E80}" type="pres">
      <dgm:prSet presAssocID="{027EA8D0-4CA9-4278-8BA8-9B8B9FAC0197}" presName="spaceRect" presStyleCnt="0"/>
      <dgm:spPr/>
    </dgm:pt>
    <dgm:pt modelId="{1CFCDF4A-3074-48F3-A8FC-5A214372EB73}" type="pres">
      <dgm:prSet presAssocID="{027EA8D0-4CA9-4278-8BA8-9B8B9FAC0197}" presName="parTx" presStyleLbl="revTx" presStyleIdx="0" presStyleCnt="4">
        <dgm:presLayoutVars>
          <dgm:chMax val="0"/>
          <dgm:chPref val="0"/>
        </dgm:presLayoutVars>
      </dgm:prSet>
      <dgm:spPr/>
    </dgm:pt>
    <dgm:pt modelId="{CF16DABD-B692-415D-83B4-3981DAC9DD50}" type="pres">
      <dgm:prSet presAssocID="{0C949C46-96A6-4E57-B802-2E86736E57B2}" presName="sibTrans" presStyleCnt="0"/>
      <dgm:spPr/>
    </dgm:pt>
    <dgm:pt modelId="{4E5F5643-DC69-4412-94F9-54B04D5331E9}" type="pres">
      <dgm:prSet presAssocID="{6837A021-0FCF-49DB-9093-95B1554C4DBD}" presName="compNode" presStyleCnt="0"/>
      <dgm:spPr/>
    </dgm:pt>
    <dgm:pt modelId="{D6810839-288A-4727-97ED-E4ECD35C29AB}" type="pres">
      <dgm:prSet presAssocID="{6837A021-0FCF-49DB-9093-95B1554C4DBD}" presName="bgRect" presStyleLbl="bgShp" presStyleIdx="1" presStyleCnt="4"/>
      <dgm:spPr/>
    </dgm:pt>
    <dgm:pt modelId="{57D5371C-7A0A-40B8-8243-F1F34250A511}" type="pres">
      <dgm:prSet presAssocID="{6837A021-0FCF-49DB-9093-95B1554C4DBD}" presName="iconRect" presStyleLbl="node1" presStyleIdx="1" presStyleCnt="4"/>
      <dgm:spPr>
        <a:blipFill>
          <a:blip xmlns:r="http://schemas.openxmlformats.org/officeDocument/2006/relationships"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a:ln>
          <a:noFill/>
        </a:ln>
      </dgm:spPr>
      <dgm:extLst>
        <a:ext uri="{E40237B7-FDA0-4F09-8148-C483321AD2D9}">
          <dgm14:cNvPr xmlns:dgm14="http://schemas.microsoft.com/office/drawing/2010/diagram" id="0" name="" descr="Earth Globe Americas"/>
        </a:ext>
      </dgm:extLst>
    </dgm:pt>
    <dgm:pt modelId="{3D3D4016-EF04-4543-900D-036331C71DB4}" type="pres">
      <dgm:prSet presAssocID="{6837A021-0FCF-49DB-9093-95B1554C4DBD}" presName="spaceRect" presStyleCnt="0"/>
      <dgm:spPr/>
    </dgm:pt>
    <dgm:pt modelId="{7C0245D1-F332-4888-BFE4-78F0DBC7912B}" type="pres">
      <dgm:prSet presAssocID="{6837A021-0FCF-49DB-9093-95B1554C4DBD}" presName="parTx" presStyleLbl="revTx" presStyleIdx="1" presStyleCnt="4">
        <dgm:presLayoutVars>
          <dgm:chMax val="0"/>
          <dgm:chPref val="0"/>
        </dgm:presLayoutVars>
      </dgm:prSet>
      <dgm:spPr/>
    </dgm:pt>
    <dgm:pt modelId="{45DFA5AD-41F8-4E17-BCC5-32A28C74CBF7}" type="pres">
      <dgm:prSet presAssocID="{7DC17463-0E6A-4ED6-86B4-BC866463B19E}" presName="sibTrans" presStyleCnt="0"/>
      <dgm:spPr/>
    </dgm:pt>
    <dgm:pt modelId="{BD0743A3-86D2-4810-B60B-D5C2CC2D208F}" type="pres">
      <dgm:prSet presAssocID="{C634D117-9D79-443F-86D5-54280D71E897}" presName="compNode" presStyleCnt="0"/>
      <dgm:spPr/>
    </dgm:pt>
    <dgm:pt modelId="{F4713ABD-2A61-4DED-8259-AD19E9A33A1C}" type="pres">
      <dgm:prSet presAssocID="{C634D117-9D79-443F-86D5-54280D71E897}" presName="bgRect" presStyleLbl="bgShp" presStyleIdx="2" presStyleCnt="4" custLinFactNeighborX="0"/>
      <dgm:spPr/>
    </dgm:pt>
    <dgm:pt modelId="{3FFD7111-B3A9-4AF4-83A3-A90534009A70}" type="pres">
      <dgm:prSet presAssocID="{C634D117-9D79-443F-86D5-54280D71E897}" presName="iconRect" presStyleLbl="node1" presStyleIdx="2" presStyleCnt="4"/>
      <dgm:spPr>
        <a:blipFill>
          <a:blip xmlns:r="http://schemas.openxmlformats.org/officeDocument/2006/relationships"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a:blipFill>
        <a:ln>
          <a:noFill/>
        </a:ln>
      </dgm:spPr>
      <dgm:extLst>
        <a:ext uri="{E40237B7-FDA0-4F09-8148-C483321AD2D9}">
          <dgm14:cNvPr xmlns:dgm14="http://schemas.microsoft.com/office/drawing/2010/diagram" id="0" name="" descr="Research"/>
        </a:ext>
      </dgm:extLst>
    </dgm:pt>
    <dgm:pt modelId="{6156CB2D-63AC-4423-8E51-54E601EC1831}" type="pres">
      <dgm:prSet presAssocID="{C634D117-9D79-443F-86D5-54280D71E897}" presName="spaceRect" presStyleCnt="0"/>
      <dgm:spPr/>
    </dgm:pt>
    <dgm:pt modelId="{20511E4B-89E6-4B4A-8D0C-8ACC883B07B0}" type="pres">
      <dgm:prSet presAssocID="{C634D117-9D79-443F-86D5-54280D71E897}" presName="parTx" presStyleLbl="revTx" presStyleIdx="2" presStyleCnt="4">
        <dgm:presLayoutVars>
          <dgm:chMax val="0"/>
          <dgm:chPref val="0"/>
        </dgm:presLayoutVars>
      </dgm:prSet>
      <dgm:spPr/>
    </dgm:pt>
    <dgm:pt modelId="{DA9151AA-0D7E-4B7E-A71C-3F86CE31962E}" type="pres">
      <dgm:prSet presAssocID="{0B569DE9-F0A9-4FC4-9887-E6D76E8CB4A8}" presName="sibTrans" presStyleCnt="0"/>
      <dgm:spPr/>
    </dgm:pt>
    <dgm:pt modelId="{44DA9835-E64E-4E2A-8A39-2F4765196508}" type="pres">
      <dgm:prSet presAssocID="{19E2B97F-8222-459B-BA6E-2171E2A872D9}" presName="compNode" presStyleCnt="0"/>
      <dgm:spPr/>
    </dgm:pt>
    <dgm:pt modelId="{519128BA-461D-4A28-8F14-562D517F3DF4}" type="pres">
      <dgm:prSet presAssocID="{19E2B97F-8222-459B-BA6E-2171E2A872D9}" presName="bgRect" presStyleLbl="bgShp" presStyleIdx="3" presStyleCnt="4"/>
      <dgm:spPr/>
    </dgm:pt>
    <dgm:pt modelId="{6B980B82-CC4B-454E-BEF5-F8FE29EDD5DF}" type="pres">
      <dgm:prSet presAssocID="{19E2B97F-8222-459B-BA6E-2171E2A872D9}" presName="iconRect" presStyleLbl="node1" presStyleIdx="3" presStyleCnt="4" custLinFactNeighborX="-4398"/>
      <dgm:spPr>
        <a:blipFill>
          <a:blip xmlns:r="http://schemas.openxmlformats.org/officeDocument/2006/relationships"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a:blipFill>
        <a:ln>
          <a:noFill/>
        </a:ln>
      </dgm:spPr>
      <dgm:extLst>
        <a:ext uri="{E40237B7-FDA0-4F09-8148-C483321AD2D9}">
          <dgm14:cNvPr xmlns:dgm14="http://schemas.microsoft.com/office/drawing/2010/diagram" id="0" name="" descr="Clock"/>
        </a:ext>
      </dgm:extLst>
    </dgm:pt>
    <dgm:pt modelId="{907945F7-E172-4C1A-9CD4-B256B53D460B}" type="pres">
      <dgm:prSet presAssocID="{19E2B97F-8222-459B-BA6E-2171E2A872D9}" presName="spaceRect" presStyleCnt="0"/>
      <dgm:spPr/>
    </dgm:pt>
    <dgm:pt modelId="{50CB628E-7DEE-4282-9280-19CFEBDF957C}" type="pres">
      <dgm:prSet presAssocID="{19E2B97F-8222-459B-BA6E-2171E2A872D9}" presName="parTx" presStyleLbl="revTx" presStyleIdx="3" presStyleCnt="4">
        <dgm:presLayoutVars>
          <dgm:chMax val="0"/>
          <dgm:chPref val="0"/>
        </dgm:presLayoutVars>
      </dgm:prSet>
      <dgm:spPr/>
    </dgm:pt>
  </dgm:ptLst>
  <dgm:cxnLst>
    <dgm:cxn modelId="{0925FB15-0A43-4C29-8B2A-DBE112830EC0}" srcId="{9C25993E-557C-427C-B72D-60E46744DCD8}" destId="{C634D117-9D79-443F-86D5-54280D71E897}" srcOrd="2" destOrd="0" parTransId="{6AB09BC3-6977-42BB-BFDD-8557E412C5B5}" sibTransId="{0B569DE9-F0A9-4FC4-9887-E6D76E8CB4A8}"/>
    <dgm:cxn modelId="{A879141B-2D6D-4ABC-8D6F-7EFD452C3CDF}" type="presOf" srcId="{9C25993E-557C-427C-B72D-60E46744DCD8}" destId="{A4FA4CC4-5042-4D18-8068-B7619F1B4C3E}" srcOrd="0" destOrd="0" presId="urn:microsoft.com/office/officeart/2018/2/layout/IconVerticalSolidList"/>
    <dgm:cxn modelId="{E5080C39-4EAB-4E3E-98A6-7365E283FF62}" type="presOf" srcId="{027EA8D0-4CA9-4278-8BA8-9B8B9FAC0197}" destId="{1CFCDF4A-3074-48F3-A8FC-5A214372EB73}" srcOrd="0" destOrd="0" presId="urn:microsoft.com/office/officeart/2018/2/layout/IconVerticalSolidList"/>
    <dgm:cxn modelId="{28AAEF67-8147-4643-8F2A-DFE27699AD97}" srcId="{9C25993E-557C-427C-B72D-60E46744DCD8}" destId="{027EA8D0-4CA9-4278-8BA8-9B8B9FAC0197}" srcOrd="0" destOrd="0" parTransId="{112A544A-5A8C-490B-8659-F08F97DC8432}" sibTransId="{0C949C46-96A6-4E57-B802-2E86736E57B2}"/>
    <dgm:cxn modelId="{C3E2026E-DA15-499E-969F-31E000F0C94B}" type="presOf" srcId="{6837A021-0FCF-49DB-9093-95B1554C4DBD}" destId="{7C0245D1-F332-4888-BFE4-78F0DBC7912B}" srcOrd="0" destOrd="0" presId="urn:microsoft.com/office/officeart/2018/2/layout/IconVerticalSolidList"/>
    <dgm:cxn modelId="{90FA2954-20B6-4A37-96E1-ABD8B6A775DF}" type="presOf" srcId="{C634D117-9D79-443F-86D5-54280D71E897}" destId="{20511E4B-89E6-4B4A-8D0C-8ACC883B07B0}" srcOrd="0" destOrd="0" presId="urn:microsoft.com/office/officeart/2018/2/layout/IconVerticalSolidList"/>
    <dgm:cxn modelId="{6C3F198C-E7E9-478B-B3E3-7234FBD616E0}" srcId="{9C25993E-557C-427C-B72D-60E46744DCD8}" destId="{19E2B97F-8222-459B-BA6E-2171E2A872D9}" srcOrd="3" destOrd="0" parTransId="{B399E4C6-6DC2-4AB5-81B3-8B11E353610E}" sibTransId="{60C7F40B-7F33-44E4-809E-BB64B5852757}"/>
    <dgm:cxn modelId="{411B019D-4085-4D96-8738-F0EFD78C62A3}" srcId="{9C25993E-557C-427C-B72D-60E46744DCD8}" destId="{6837A021-0FCF-49DB-9093-95B1554C4DBD}" srcOrd="1" destOrd="0" parTransId="{4047E678-700B-4C52-8C98-0C0945E93111}" sibTransId="{7DC17463-0E6A-4ED6-86B4-BC866463B19E}"/>
    <dgm:cxn modelId="{B2FD80E2-7900-4FE9-9898-D9A4D0D2F6E2}" type="presOf" srcId="{19E2B97F-8222-459B-BA6E-2171E2A872D9}" destId="{50CB628E-7DEE-4282-9280-19CFEBDF957C}" srcOrd="0" destOrd="0" presId="urn:microsoft.com/office/officeart/2018/2/layout/IconVerticalSolidList"/>
    <dgm:cxn modelId="{73679391-6FF1-4BCD-9B6D-388926479938}" type="presParOf" srcId="{A4FA4CC4-5042-4D18-8068-B7619F1B4C3E}" destId="{CA98B472-317F-43F3-BD08-A5C27C33ECD6}" srcOrd="0" destOrd="0" presId="urn:microsoft.com/office/officeart/2018/2/layout/IconVerticalSolidList"/>
    <dgm:cxn modelId="{8F3503EB-CFC3-4E88-9F9A-85EBEBFD220B}" type="presParOf" srcId="{CA98B472-317F-43F3-BD08-A5C27C33ECD6}" destId="{452ECDB8-2D14-4A8E-BAAB-196F44BC0A7A}" srcOrd="0" destOrd="0" presId="urn:microsoft.com/office/officeart/2018/2/layout/IconVerticalSolidList"/>
    <dgm:cxn modelId="{29D93B39-581F-4FCE-8835-BCE715C130F5}" type="presParOf" srcId="{CA98B472-317F-43F3-BD08-A5C27C33ECD6}" destId="{83300364-7A28-4F78-8AF2-EED824818E6D}" srcOrd="1" destOrd="0" presId="urn:microsoft.com/office/officeart/2018/2/layout/IconVerticalSolidList"/>
    <dgm:cxn modelId="{9282D309-B047-47E6-9036-C69EB538D227}" type="presParOf" srcId="{CA98B472-317F-43F3-BD08-A5C27C33ECD6}" destId="{FD46445A-5C9C-4751-B83D-DB2AF13B5E80}" srcOrd="2" destOrd="0" presId="urn:microsoft.com/office/officeart/2018/2/layout/IconVerticalSolidList"/>
    <dgm:cxn modelId="{D339B99C-1127-4D64-9414-388406AE623A}" type="presParOf" srcId="{CA98B472-317F-43F3-BD08-A5C27C33ECD6}" destId="{1CFCDF4A-3074-48F3-A8FC-5A214372EB73}" srcOrd="3" destOrd="0" presId="urn:microsoft.com/office/officeart/2018/2/layout/IconVerticalSolidList"/>
    <dgm:cxn modelId="{A91A2132-6646-495B-882A-4E4EA3C8334A}" type="presParOf" srcId="{A4FA4CC4-5042-4D18-8068-B7619F1B4C3E}" destId="{CF16DABD-B692-415D-83B4-3981DAC9DD50}" srcOrd="1" destOrd="0" presId="urn:microsoft.com/office/officeart/2018/2/layout/IconVerticalSolidList"/>
    <dgm:cxn modelId="{DFBC6C72-C703-4442-8C0F-64AFF788AF5F}" type="presParOf" srcId="{A4FA4CC4-5042-4D18-8068-B7619F1B4C3E}" destId="{4E5F5643-DC69-4412-94F9-54B04D5331E9}" srcOrd="2" destOrd="0" presId="urn:microsoft.com/office/officeart/2018/2/layout/IconVerticalSolidList"/>
    <dgm:cxn modelId="{6B59F480-C4C1-4C54-A46C-CB55DA72C8BE}" type="presParOf" srcId="{4E5F5643-DC69-4412-94F9-54B04D5331E9}" destId="{D6810839-288A-4727-97ED-E4ECD35C29AB}" srcOrd="0" destOrd="0" presId="urn:microsoft.com/office/officeart/2018/2/layout/IconVerticalSolidList"/>
    <dgm:cxn modelId="{56578EF6-1BC8-4CD4-AA29-F3FF85CB7719}" type="presParOf" srcId="{4E5F5643-DC69-4412-94F9-54B04D5331E9}" destId="{57D5371C-7A0A-40B8-8243-F1F34250A511}" srcOrd="1" destOrd="0" presId="urn:microsoft.com/office/officeart/2018/2/layout/IconVerticalSolidList"/>
    <dgm:cxn modelId="{51570F2A-1928-4591-93B2-FCEB0B3F746E}" type="presParOf" srcId="{4E5F5643-DC69-4412-94F9-54B04D5331E9}" destId="{3D3D4016-EF04-4543-900D-036331C71DB4}" srcOrd="2" destOrd="0" presId="urn:microsoft.com/office/officeart/2018/2/layout/IconVerticalSolidList"/>
    <dgm:cxn modelId="{7F6EB59D-352A-496B-ACB9-5872637F82FA}" type="presParOf" srcId="{4E5F5643-DC69-4412-94F9-54B04D5331E9}" destId="{7C0245D1-F332-4888-BFE4-78F0DBC7912B}" srcOrd="3" destOrd="0" presId="urn:microsoft.com/office/officeart/2018/2/layout/IconVerticalSolidList"/>
    <dgm:cxn modelId="{9022F314-C8A0-44F3-8C92-4B3641CC80DA}" type="presParOf" srcId="{A4FA4CC4-5042-4D18-8068-B7619F1B4C3E}" destId="{45DFA5AD-41F8-4E17-BCC5-32A28C74CBF7}" srcOrd="3" destOrd="0" presId="urn:microsoft.com/office/officeart/2018/2/layout/IconVerticalSolidList"/>
    <dgm:cxn modelId="{2A523560-4E95-439C-A6A2-0B7177796DCF}" type="presParOf" srcId="{A4FA4CC4-5042-4D18-8068-B7619F1B4C3E}" destId="{BD0743A3-86D2-4810-B60B-D5C2CC2D208F}" srcOrd="4" destOrd="0" presId="urn:microsoft.com/office/officeart/2018/2/layout/IconVerticalSolidList"/>
    <dgm:cxn modelId="{B9035C90-3596-4652-AA81-271D374B3099}" type="presParOf" srcId="{BD0743A3-86D2-4810-B60B-D5C2CC2D208F}" destId="{F4713ABD-2A61-4DED-8259-AD19E9A33A1C}" srcOrd="0" destOrd="0" presId="urn:microsoft.com/office/officeart/2018/2/layout/IconVerticalSolidList"/>
    <dgm:cxn modelId="{2470E7C0-BDA8-481C-930E-431A236B9869}" type="presParOf" srcId="{BD0743A3-86D2-4810-B60B-D5C2CC2D208F}" destId="{3FFD7111-B3A9-4AF4-83A3-A90534009A70}" srcOrd="1" destOrd="0" presId="urn:microsoft.com/office/officeart/2018/2/layout/IconVerticalSolidList"/>
    <dgm:cxn modelId="{FDE3104E-18ED-43FF-897F-BF792439A8D4}" type="presParOf" srcId="{BD0743A3-86D2-4810-B60B-D5C2CC2D208F}" destId="{6156CB2D-63AC-4423-8E51-54E601EC1831}" srcOrd="2" destOrd="0" presId="urn:microsoft.com/office/officeart/2018/2/layout/IconVerticalSolidList"/>
    <dgm:cxn modelId="{C22646A7-E3FE-4522-85A2-07AD3C92976C}" type="presParOf" srcId="{BD0743A3-86D2-4810-B60B-D5C2CC2D208F}" destId="{20511E4B-89E6-4B4A-8D0C-8ACC883B07B0}" srcOrd="3" destOrd="0" presId="urn:microsoft.com/office/officeart/2018/2/layout/IconVerticalSolidList"/>
    <dgm:cxn modelId="{CE1FB31B-077F-4C7E-A4F3-267B221344CB}" type="presParOf" srcId="{A4FA4CC4-5042-4D18-8068-B7619F1B4C3E}" destId="{DA9151AA-0D7E-4B7E-A71C-3F86CE31962E}" srcOrd="5" destOrd="0" presId="urn:microsoft.com/office/officeart/2018/2/layout/IconVerticalSolidList"/>
    <dgm:cxn modelId="{7F296B7B-1D4A-4108-88CA-701DCABBA331}" type="presParOf" srcId="{A4FA4CC4-5042-4D18-8068-B7619F1B4C3E}" destId="{44DA9835-E64E-4E2A-8A39-2F4765196508}" srcOrd="6" destOrd="0" presId="urn:microsoft.com/office/officeart/2018/2/layout/IconVerticalSolidList"/>
    <dgm:cxn modelId="{06848B7C-0C40-4B0C-A7C4-43C85B83CCC1}" type="presParOf" srcId="{44DA9835-E64E-4E2A-8A39-2F4765196508}" destId="{519128BA-461D-4A28-8F14-562D517F3DF4}" srcOrd="0" destOrd="0" presId="urn:microsoft.com/office/officeart/2018/2/layout/IconVerticalSolidList"/>
    <dgm:cxn modelId="{5CDAC99B-9492-4470-9032-AF40E7EC29F0}" type="presParOf" srcId="{44DA9835-E64E-4E2A-8A39-2F4765196508}" destId="{6B980B82-CC4B-454E-BEF5-F8FE29EDD5DF}" srcOrd="1" destOrd="0" presId="urn:microsoft.com/office/officeart/2018/2/layout/IconVerticalSolidList"/>
    <dgm:cxn modelId="{09B2B7CD-A2DD-4F5C-B6C3-DF92F27C576A}" type="presParOf" srcId="{44DA9835-E64E-4E2A-8A39-2F4765196508}" destId="{907945F7-E172-4C1A-9CD4-B256B53D460B}" srcOrd="2" destOrd="0" presId="urn:microsoft.com/office/officeart/2018/2/layout/IconVerticalSolidList"/>
    <dgm:cxn modelId="{AD06DD9A-B445-4D28-AB30-C7AE265DAC49}" type="presParOf" srcId="{44DA9835-E64E-4E2A-8A39-2F4765196508}" destId="{50CB628E-7DEE-4282-9280-19CFEBDF957C}"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B644D3E-81F4-49EA-91B3-E0DA2976EE00}"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D85A0DD4-9395-462F-B434-7E26D485BAFB}">
      <dgm:prSet/>
      <dgm:spPr/>
      <dgm:t>
        <a:bodyPr/>
        <a:lstStyle/>
        <a:p>
          <a:pPr>
            <a:lnSpc>
              <a:spcPct val="100000"/>
            </a:lnSpc>
          </a:pPr>
          <a:r>
            <a:rPr lang="en-GB"/>
            <a:t>This was a new way of approaching web design.</a:t>
          </a:r>
          <a:endParaRPr lang="en-US"/>
        </a:p>
      </dgm:t>
    </dgm:pt>
    <dgm:pt modelId="{5DCA5A71-55D8-4574-A3B1-7338AD231BBA}" type="parTrans" cxnId="{F24175AB-6FC9-4BF5-B8F9-47A1F989288E}">
      <dgm:prSet/>
      <dgm:spPr/>
      <dgm:t>
        <a:bodyPr/>
        <a:lstStyle/>
        <a:p>
          <a:endParaRPr lang="en-US"/>
        </a:p>
      </dgm:t>
    </dgm:pt>
    <dgm:pt modelId="{8927C3BF-059A-463C-8894-D55B26DFAADB}" type="sibTrans" cxnId="{F24175AB-6FC9-4BF5-B8F9-47A1F989288E}">
      <dgm:prSet/>
      <dgm:spPr/>
      <dgm:t>
        <a:bodyPr/>
        <a:lstStyle/>
        <a:p>
          <a:endParaRPr lang="en-US"/>
        </a:p>
      </dgm:t>
    </dgm:pt>
    <dgm:pt modelId="{A08FE0CF-BA65-48B3-81E5-CD3994F0831E}">
      <dgm:prSet/>
      <dgm:spPr/>
      <dgm:t>
        <a:bodyPr/>
        <a:lstStyle/>
        <a:p>
          <a:pPr>
            <a:lnSpc>
              <a:spcPct val="100000"/>
            </a:lnSpc>
          </a:pPr>
          <a:r>
            <a:rPr lang="en-GB"/>
            <a:t>It was implemented around 2004.</a:t>
          </a:r>
          <a:endParaRPr lang="en-US"/>
        </a:p>
      </dgm:t>
    </dgm:pt>
    <dgm:pt modelId="{296CE572-12D0-40BE-B841-B51AB62537E7}" type="parTrans" cxnId="{84C75518-312E-4342-8B69-C267482ACF3F}">
      <dgm:prSet/>
      <dgm:spPr/>
      <dgm:t>
        <a:bodyPr/>
        <a:lstStyle/>
        <a:p>
          <a:endParaRPr lang="en-US"/>
        </a:p>
      </dgm:t>
    </dgm:pt>
    <dgm:pt modelId="{09BFD491-9B5B-444A-AF14-4BC1F322AAB9}" type="sibTrans" cxnId="{84C75518-312E-4342-8B69-C267482ACF3F}">
      <dgm:prSet/>
      <dgm:spPr/>
      <dgm:t>
        <a:bodyPr/>
        <a:lstStyle/>
        <a:p>
          <a:endParaRPr lang="en-US"/>
        </a:p>
      </dgm:t>
    </dgm:pt>
    <dgm:pt modelId="{6BF16AA0-974C-4163-AC6F-7DC6017BA2EB}">
      <dgm:prSet/>
      <dgm:spPr/>
      <dgm:t>
        <a:bodyPr/>
        <a:lstStyle/>
        <a:p>
          <a:pPr>
            <a:lnSpc>
              <a:spcPct val="100000"/>
            </a:lnSpc>
          </a:pPr>
          <a:r>
            <a:rPr lang="en-GB"/>
            <a:t>The idea was that web pages became templates.</a:t>
          </a:r>
          <a:endParaRPr lang="en-US"/>
        </a:p>
      </dgm:t>
    </dgm:pt>
    <dgm:pt modelId="{AE777FD1-3A7F-439E-97B5-C89F81676C41}" type="parTrans" cxnId="{59FE8D85-5BF1-4038-8B81-6E5282FFBEC2}">
      <dgm:prSet/>
      <dgm:spPr/>
      <dgm:t>
        <a:bodyPr/>
        <a:lstStyle/>
        <a:p>
          <a:endParaRPr lang="en-US"/>
        </a:p>
      </dgm:t>
    </dgm:pt>
    <dgm:pt modelId="{9F1023A6-3E27-4F78-8E0D-C9EF2B62F1F2}" type="sibTrans" cxnId="{59FE8D85-5BF1-4038-8B81-6E5282FFBEC2}">
      <dgm:prSet/>
      <dgm:spPr/>
      <dgm:t>
        <a:bodyPr/>
        <a:lstStyle/>
        <a:p>
          <a:endParaRPr lang="en-US"/>
        </a:p>
      </dgm:t>
    </dgm:pt>
    <dgm:pt modelId="{4F76118F-9DC3-44DE-8E0A-7B1602D18DA3}">
      <dgm:prSet/>
      <dgm:spPr/>
      <dgm:t>
        <a:bodyPr/>
        <a:lstStyle/>
        <a:p>
          <a:pPr>
            <a:lnSpc>
              <a:spcPct val="100000"/>
            </a:lnSpc>
          </a:pPr>
          <a:r>
            <a:rPr lang="en-GB"/>
            <a:t>Content could be loaded into each template from a database.</a:t>
          </a:r>
          <a:endParaRPr lang="en-US"/>
        </a:p>
      </dgm:t>
    </dgm:pt>
    <dgm:pt modelId="{0B680AC9-737B-48D9-8119-DC3552998B1D}" type="parTrans" cxnId="{D7BCDC92-1F43-4108-94F2-78C1DE1F4548}">
      <dgm:prSet/>
      <dgm:spPr/>
      <dgm:t>
        <a:bodyPr/>
        <a:lstStyle/>
        <a:p>
          <a:endParaRPr lang="en-US"/>
        </a:p>
      </dgm:t>
    </dgm:pt>
    <dgm:pt modelId="{03E6F00D-5F84-4B6D-967D-F6E79AA2FFC1}" type="sibTrans" cxnId="{D7BCDC92-1F43-4108-94F2-78C1DE1F4548}">
      <dgm:prSet/>
      <dgm:spPr/>
      <dgm:t>
        <a:bodyPr/>
        <a:lstStyle/>
        <a:p>
          <a:endParaRPr lang="en-US"/>
        </a:p>
      </dgm:t>
    </dgm:pt>
    <dgm:pt modelId="{645C40D0-1E35-498F-9791-A38FB26B07B7}">
      <dgm:prSet/>
      <dgm:spPr/>
      <dgm:t>
        <a:bodyPr/>
        <a:lstStyle/>
        <a:p>
          <a:pPr>
            <a:lnSpc>
              <a:spcPct val="100000"/>
            </a:lnSpc>
          </a:pPr>
          <a:r>
            <a:rPr lang="en-GB" dirty="0"/>
            <a:t>This meant that web pages were now </a:t>
          </a:r>
          <a:r>
            <a:rPr lang="en-GB" b="1" dirty="0"/>
            <a:t>DYNAMIC</a:t>
          </a:r>
          <a:r>
            <a:rPr lang="en-GB" dirty="0"/>
            <a:t>.</a:t>
          </a:r>
          <a:endParaRPr lang="en-US" dirty="0"/>
        </a:p>
      </dgm:t>
    </dgm:pt>
    <dgm:pt modelId="{84D91771-6064-4183-9E2F-973BC287029B}" type="parTrans" cxnId="{60CF3148-2D08-4F1A-8077-5CFD0CC59B9F}">
      <dgm:prSet/>
      <dgm:spPr/>
      <dgm:t>
        <a:bodyPr/>
        <a:lstStyle/>
        <a:p>
          <a:endParaRPr lang="en-US"/>
        </a:p>
      </dgm:t>
    </dgm:pt>
    <dgm:pt modelId="{6EA4D46C-EBDA-473A-AC3B-3EA6D76B8523}" type="sibTrans" cxnId="{60CF3148-2D08-4F1A-8077-5CFD0CC59B9F}">
      <dgm:prSet/>
      <dgm:spPr/>
      <dgm:t>
        <a:bodyPr/>
        <a:lstStyle/>
        <a:p>
          <a:endParaRPr lang="en-US"/>
        </a:p>
      </dgm:t>
    </dgm:pt>
    <dgm:pt modelId="{8CE323F7-1325-43C7-9CCB-52A50ACACFA2}">
      <dgm:prSet/>
      <dgm:spPr/>
      <dgm:t>
        <a:bodyPr/>
        <a:lstStyle/>
        <a:p>
          <a:pPr>
            <a:lnSpc>
              <a:spcPct val="100000"/>
            </a:lnSpc>
          </a:pPr>
          <a:r>
            <a:rPr lang="en-GB" dirty="0"/>
            <a:t>They could be updated regularly.</a:t>
          </a:r>
          <a:endParaRPr lang="en-US" dirty="0"/>
        </a:p>
      </dgm:t>
    </dgm:pt>
    <dgm:pt modelId="{72134C38-0047-4A69-9CA8-84FC5EB8FF02}" type="parTrans" cxnId="{8C00AF54-877A-419D-9AB6-8D1CFF37CCB0}">
      <dgm:prSet/>
      <dgm:spPr/>
      <dgm:t>
        <a:bodyPr/>
        <a:lstStyle/>
        <a:p>
          <a:endParaRPr lang="en-US"/>
        </a:p>
      </dgm:t>
    </dgm:pt>
    <dgm:pt modelId="{EEDF8CCC-0B90-4D69-93C4-9B2B7C160020}" type="sibTrans" cxnId="{8C00AF54-877A-419D-9AB6-8D1CFF37CCB0}">
      <dgm:prSet/>
      <dgm:spPr/>
      <dgm:t>
        <a:bodyPr/>
        <a:lstStyle/>
        <a:p>
          <a:endParaRPr lang="en-US"/>
        </a:p>
      </dgm:t>
    </dgm:pt>
    <dgm:pt modelId="{AE38E55B-145E-407E-9823-72FC080EDB9A}" type="pres">
      <dgm:prSet presAssocID="{9B644D3E-81F4-49EA-91B3-E0DA2976EE00}" presName="root" presStyleCnt="0">
        <dgm:presLayoutVars>
          <dgm:dir/>
          <dgm:resizeHandles val="exact"/>
        </dgm:presLayoutVars>
      </dgm:prSet>
      <dgm:spPr/>
    </dgm:pt>
    <dgm:pt modelId="{BFB3F3DA-F5A9-4EC2-B325-05EFB0744DE4}" type="pres">
      <dgm:prSet presAssocID="{D85A0DD4-9395-462F-B434-7E26D485BAFB}" presName="compNode" presStyleCnt="0"/>
      <dgm:spPr/>
    </dgm:pt>
    <dgm:pt modelId="{F8C32D50-CBAB-4884-BEA1-A341A652003B}" type="pres">
      <dgm:prSet presAssocID="{D85A0DD4-9395-462F-B434-7E26D485BAFB}" presName="bgRect" presStyleLbl="bgShp" presStyleIdx="0" presStyleCnt="6"/>
      <dgm:spPr/>
    </dgm:pt>
    <dgm:pt modelId="{21537858-3B8A-4597-9DD4-8156D28AF8E6}" type="pres">
      <dgm:prSet presAssocID="{D85A0DD4-9395-462F-B434-7E26D485BAFB}"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Web Design"/>
        </a:ext>
      </dgm:extLst>
    </dgm:pt>
    <dgm:pt modelId="{1712FF23-1E5A-4FF5-B52E-B31ABE7904F8}" type="pres">
      <dgm:prSet presAssocID="{D85A0DD4-9395-462F-B434-7E26D485BAFB}" presName="spaceRect" presStyleCnt="0"/>
      <dgm:spPr/>
    </dgm:pt>
    <dgm:pt modelId="{47156812-09BF-43E4-8059-97518B1D4FF3}" type="pres">
      <dgm:prSet presAssocID="{D85A0DD4-9395-462F-B434-7E26D485BAFB}" presName="parTx" presStyleLbl="revTx" presStyleIdx="0" presStyleCnt="6">
        <dgm:presLayoutVars>
          <dgm:chMax val="0"/>
          <dgm:chPref val="0"/>
        </dgm:presLayoutVars>
      </dgm:prSet>
      <dgm:spPr/>
    </dgm:pt>
    <dgm:pt modelId="{9B5D052F-7C8E-4EC3-9603-70B6C2A9A41C}" type="pres">
      <dgm:prSet presAssocID="{8927C3BF-059A-463C-8894-D55B26DFAADB}" presName="sibTrans" presStyleCnt="0"/>
      <dgm:spPr/>
    </dgm:pt>
    <dgm:pt modelId="{A9605FE0-FCA9-4F95-B1EE-A258FF6DD288}" type="pres">
      <dgm:prSet presAssocID="{A08FE0CF-BA65-48B3-81E5-CD3994F0831E}" presName="compNode" presStyleCnt="0"/>
      <dgm:spPr/>
    </dgm:pt>
    <dgm:pt modelId="{7AC63F45-36AB-41A3-B140-A2DB6B941003}" type="pres">
      <dgm:prSet presAssocID="{A08FE0CF-BA65-48B3-81E5-CD3994F0831E}" presName="bgRect" presStyleLbl="bgShp" presStyleIdx="1" presStyleCnt="6"/>
      <dgm:spPr/>
    </dgm:pt>
    <dgm:pt modelId="{8C9A7D09-DD6A-46F3-B483-F067DF446541}" type="pres">
      <dgm:prSet presAssocID="{A08FE0CF-BA65-48B3-81E5-CD3994F0831E}"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rogrammer"/>
        </a:ext>
      </dgm:extLst>
    </dgm:pt>
    <dgm:pt modelId="{D5A69138-D878-47BC-A04D-34B95F5F32A5}" type="pres">
      <dgm:prSet presAssocID="{A08FE0CF-BA65-48B3-81E5-CD3994F0831E}" presName="spaceRect" presStyleCnt="0"/>
      <dgm:spPr/>
    </dgm:pt>
    <dgm:pt modelId="{7F028D74-7B2A-433C-BE14-DEA60C51A2AC}" type="pres">
      <dgm:prSet presAssocID="{A08FE0CF-BA65-48B3-81E5-CD3994F0831E}" presName="parTx" presStyleLbl="revTx" presStyleIdx="1" presStyleCnt="6">
        <dgm:presLayoutVars>
          <dgm:chMax val="0"/>
          <dgm:chPref val="0"/>
        </dgm:presLayoutVars>
      </dgm:prSet>
      <dgm:spPr/>
    </dgm:pt>
    <dgm:pt modelId="{98189FDB-F40B-4191-9FBC-A015964FF569}" type="pres">
      <dgm:prSet presAssocID="{09BFD491-9B5B-444A-AF14-4BC1F322AAB9}" presName="sibTrans" presStyleCnt="0"/>
      <dgm:spPr/>
    </dgm:pt>
    <dgm:pt modelId="{87A98A95-1C0D-4BBE-8FD1-9CF23E4AF00C}" type="pres">
      <dgm:prSet presAssocID="{6BF16AA0-974C-4163-AC6F-7DC6017BA2EB}" presName="compNode" presStyleCnt="0"/>
      <dgm:spPr/>
    </dgm:pt>
    <dgm:pt modelId="{30A05012-28F6-42E1-9C9D-EF3396155C14}" type="pres">
      <dgm:prSet presAssocID="{6BF16AA0-974C-4163-AC6F-7DC6017BA2EB}" presName="bgRect" presStyleLbl="bgShp" presStyleIdx="2" presStyleCnt="6"/>
      <dgm:spPr/>
    </dgm:pt>
    <dgm:pt modelId="{0EECBE10-8C71-44CA-B97B-4EE467CB62CA}" type="pres">
      <dgm:prSet presAssocID="{6BF16AA0-974C-4163-AC6F-7DC6017BA2EB}"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Lightbulb"/>
        </a:ext>
      </dgm:extLst>
    </dgm:pt>
    <dgm:pt modelId="{ACE36981-F72A-4CF9-9BB5-3EB5740AF85C}" type="pres">
      <dgm:prSet presAssocID="{6BF16AA0-974C-4163-AC6F-7DC6017BA2EB}" presName="spaceRect" presStyleCnt="0"/>
      <dgm:spPr/>
    </dgm:pt>
    <dgm:pt modelId="{C2CB8593-3CF1-4E6D-AC69-A808C3C09656}" type="pres">
      <dgm:prSet presAssocID="{6BF16AA0-974C-4163-AC6F-7DC6017BA2EB}" presName="parTx" presStyleLbl="revTx" presStyleIdx="2" presStyleCnt="6">
        <dgm:presLayoutVars>
          <dgm:chMax val="0"/>
          <dgm:chPref val="0"/>
        </dgm:presLayoutVars>
      </dgm:prSet>
      <dgm:spPr/>
    </dgm:pt>
    <dgm:pt modelId="{15E8EA65-0963-4AA7-AFDB-78BB8013D094}" type="pres">
      <dgm:prSet presAssocID="{9F1023A6-3E27-4F78-8E0D-C9EF2B62F1F2}" presName="sibTrans" presStyleCnt="0"/>
      <dgm:spPr/>
    </dgm:pt>
    <dgm:pt modelId="{9E749A88-6623-4049-8031-9FC9E7D9BD64}" type="pres">
      <dgm:prSet presAssocID="{4F76118F-9DC3-44DE-8E0A-7B1602D18DA3}" presName="compNode" presStyleCnt="0"/>
      <dgm:spPr/>
    </dgm:pt>
    <dgm:pt modelId="{62752C9B-1563-49E2-9F9E-12971F669109}" type="pres">
      <dgm:prSet presAssocID="{4F76118F-9DC3-44DE-8E0A-7B1602D18DA3}" presName="bgRect" presStyleLbl="bgShp" presStyleIdx="3" presStyleCnt="6"/>
      <dgm:spPr/>
    </dgm:pt>
    <dgm:pt modelId="{263BDDE6-3E98-489B-AFC3-B99F0D655959}" type="pres">
      <dgm:prSet presAssocID="{4F76118F-9DC3-44DE-8E0A-7B1602D18DA3}"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Database"/>
        </a:ext>
      </dgm:extLst>
    </dgm:pt>
    <dgm:pt modelId="{4E9F5E18-A2F4-4B8C-A13B-5E03896DC786}" type="pres">
      <dgm:prSet presAssocID="{4F76118F-9DC3-44DE-8E0A-7B1602D18DA3}" presName="spaceRect" presStyleCnt="0"/>
      <dgm:spPr/>
    </dgm:pt>
    <dgm:pt modelId="{562FEDF7-28D2-40A3-997E-19195EA8D8CC}" type="pres">
      <dgm:prSet presAssocID="{4F76118F-9DC3-44DE-8E0A-7B1602D18DA3}" presName="parTx" presStyleLbl="revTx" presStyleIdx="3" presStyleCnt="6">
        <dgm:presLayoutVars>
          <dgm:chMax val="0"/>
          <dgm:chPref val="0"/>
        </dgm:presLayoutVars>
      </dgm:prSet>
      <dgm:spPr/>
    </dgm:pt>
    <dgm:pt modelId="{6D6A9720-C341-413B-BC74-6A2547AD58BB}" type="pres">
      <dgm:prSet presAssocID="{03E6F00D-5F84-4B6D-967D-F6E79AA2FFC1}" presName="sibTrans" presStyleCnt="0"/>
      <dgm:spPr/>
    </dgm:pt>
    <dgm:pt modelId="{9F97B8E2-4E8A-4523-8B2D-574BDAC105CA}" type="pres">
      <dgm:prSet presAssocID="{645C40D0-1E35-498F-9791-A38FB26B07B7}" presName="compNode" presStyleCnt="0"/>
      <dgm:spPr/>
    </dgm:pt>
    <dgm:pt modelId="{9E804AF6-C064-432A-8899-F808C3787B9C}" type="pres">
      <dgm:prSet presAssocID="{645C40D0-1E35-498F-9791-A38FB26B07B7}" presName="bgRect" presStyleLbl="bgShp" presStyleIdx="4" presStyleCnt="6"/>
      <dgm:spPr/>
    </dgm:pt>
    <dgm:pt modelId="{647C345C-E11C-4A30-9C37-F02006E60116}" type="pres">
      <dgm:prSet presAssocID="{645C40D0-1E35-498F-9791-A38FB26B07B7}"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Monitor"/>
        </a:ext>
      </dgm:extLst>
    </dgm:pt>
    <dgm:pt modelId="{DCCF6F6C-049C-40E5-8C74-08C94EB08F9B}" type="pres">
      <dgm:prSet presAssocID="{645C40D0-1E35-498F-9791-A38FB26B07B7}" presName="spaceRect" presStyleCnt="0"/>
      <dgm:spPr/>
    </dgm:pt>
    <dgm:pt modelId="{9F6164EA-C217-41C1-A71F-BC35CEDD135D}" type="pres">
      <dgm:prSet presAssocID="{645C40D0-1E35-498F-9791-A38FB26B07B7}" presName="parTx" presStyleLbl="revTx" presStyleIdx="4" presStyleCnt="6">
        <dgm:presLayoutVars>
          <dgm:chMax val="0"/>
          <dgm:chPref val="0"/>
        </dgm:presLayoutVars>
      </dgm:prSet>
      <dgm:spPr/>
    </dgm:pt>
    <dgm:pt modelId="{3F44F6F5-5D77-4FAB-936E-37202C8CAFCB}" type="pres">
      <dgm:prSet presAssocID="{6EA4D46C-EBDA-473A-AC3B-3EA6D76B8523}" presName="sibTrans" presStyleCnt="0"/>
      <dgm:spPr/>
    </dgm:pt>
    <dgm:pt modelId="{EAFF90AA-2D3E-4E3F-827F-51E64BBF5C6D}" type="pres">
      <dgm:prSet presAssocID="{8CE323F7-1325-43C7-9CCB-52A50ACACFA2}" presName="compNode" presStyleCnt="0"/>
      <dgm:spPr/>
    </dgm:pt>
    <dgm:pt modelId="{0D202CC5-DAAA-4E89-ADDB-31B53153A0B6}" type="pres">
      <dgm:prSet presAssocID="{8CE323F7-1325-43C7-9CCB-52A50ACACFA2}" presName="bgRect" presStyleLbl="bgShp" presStyleIdx="5" presStyleCnt="6"/>
      <dgm:spPr/>
    </dgm:pt>
    <dgm:pt modelId="{EF000127-5E65-4622-8824-8868F8E5F8D8}" type="pres">
      <dgm:prSet presAssocID="{8CE323F7-1325-43C7-9CCB-52A50ACACFA2}"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Thumbs Up Sign"/>
        </a:ext>
      </dgm:extLst>
    </dgm:pt>
    <dgm:pt modelId="{1DE4DB4C-CBE9-473A-8A31-D2FCD75451B5}" type="pres">
      <dgm:prSet presAssocID="{8CE323F7-1325-43C7-9CCB-52A50ACACFA2}" presName="spaceRect" presStyleCnt="0"/>
      <dgm:spPr/>
    </dgm:pt>
    <dgm:pt modelId="{4E5104C1-9E19-4B6B-AC50-425FAE1666AF}" type="pres">
      <dgm:prSet presAssocID="{8CE323F7-1325-43C7-9CCB-52A50ACACFA2}" presName="parTx" presStyleLbl="revTx" presStyleIdx="5" presStyleCnt="6">
        <dgm:presLayoutVars>
          <dgm:chMax val="0"/>
          <dgm:chPref val="0"/>
        </dgm:presLayoutVars>
      </dgm:prSet>
      <dgm:spPr/>
    </dgm:pt>
  </dgm:ptLst>
  <dgm:cxnLst>
    <dgm:cxn modelId="{84C75518-312E-4342-8B69-C267482ACF3F}" srcId="{9B644D3E-81F4-49EA-91B3-E0DA2976EE00}" destId="{A08FE0CF-BA65-48B3-81E5-CD3994F0831E}" srcOrd="1" destOrd="0" parTransId="{296CE572-12D0-40BE-B841-B51AB62537E7}" sibTransId="{09BFD491-9B5B-444A-AF14-4BC1F322AAB9}"/>
    <dgm:cxn modelId="{60C4083A-E140-4D60-A5F0-EEC780074608}" type="presOf" srcId="{8CE323F7-1325-43C7-9CCB-52A50ACACFA2}" destId="{4E5104C1-9E19-4B6B-AC50-425FAE1666AF}" srcOrd="0" destOrd="0" presId="urn:microsoft.com/office/officeart/2018/2/layout/IconVerticalSolidList"/>
    <dgm:cxn modelId="{60CF3148-2D08-4F1A-8077-5CFD0CC59B9F}" srcId="{9B644D3E-81F4-49EA-91B3-E0DA2976EE00}" destId="{645C40D0-1E35-498F-9791-A38FB26B07B7}" srcOrd="4" destOrd="0" parTransId="{84D91771-6064-4183-9E2F-973BC287029B}" sibTransId="{6EA4D46C-EBDA-473A-AC3B-3EA6D76B8523}"/>
    <dgm:cxn modelId="{C3F50071-7754-4E6B-B82F-0AD9DB3C3899}" type="presOf" srcId="{6BF16AA0-974C-4163-AC6F-7DC6017BA2EB}" destId="{C2CB8593-3CF1-4E6D-AC69-A808C3C09656}" srcOrd="0" destOrd="0" presId="urn:microsoft.com/office/officeart/2018/2/layout/IconVerticalSolidList"/>
    <dgm:cxn modelId="{8C00AF54-877A-419D-9AB6-8D1CFF37CCB0}" srcId="{9B644D3E-81F4-49EA-91B3-E0DA2976EE00}" destId="{8CE323F7-1325-43C7-9CCB-52A50ACACFA2}" srcOrd="5" destOrd="0" parTransId="{72134C38-0047-4A69-9CA8-84FC5EB8FF02}" sibTransId="{EEDF8CCC-0B90-4D69-93C4-9B2B7C160020}"/>
    <dgm:cxn modelId="{EB63C878-73F7-45EA-9D4A-E73F852B77CB}" type="presOf" srcId="{D85A0DD4-9395-462F-B434-7E26D485BAFB}" destId="{47156812-09BF-43E4-8059-97518B1D4FF3}" srcOrd="0" destOrd="0" presId="urn:microsoft.com/office/officeart/2018/2/layout/IconVerticalSolidList"/>
    <dgm:cxn modelId="{FF26BD7F-5CE7-4856-8431-50AC57589334}" type="presOf" srcId="{645C40D0-1E35-498F-9791-A38FB26B07B7}" destId="{9F6164EA-C217-41C1-A71F-BC35CEDD135D}" srcOrd="0" destOrd="0" presId="urn:microsoft.com/office/officeart/2018/2/layout/IconVerticalSolidList"/>
    <dgm:cxn modelId="{07819782-3A69-4DF7-9C07-6CBD248C64B4}" type="presOf" srcId="{9B644D3E-81F4-49EA-91B3-E0DA2976EE00}" destId="{AE38E55B-145E-407E-9823-72FC080EDB9A}" srcOrd="0" destOrd="0" presId="urn:microsoft.com/office/officeart/2018/2/layout/IconVerticalSolidList"/>
    <dgm:cxn modelId="{59FE8D85-5BF1-4038-8B81-6E5282FFBEC2}" srcId="{9B644D3E-81F4-49EA-91B3-E0DA2976EE00}" destId="{6BF16AA0-974C-4163-AC6F-7DC6017BA2EB}" srcOrd="2" destOrd="0" parTransId="{AE777FD1-3A7F-439E-97B5-C89F81676C41}" sibTransId="{9F1023A6-3E27-4F78-8E0D-C9EF2B62F1F2}"/>
    <dgm:cxn modelId="{D7BCDC92-1F43-4108-94F2-78C1DE1F4548}" srcId="{9B644D3E-81F4-49EA-91B3-E0DA2976EE00}" destId="{4F76118F-9DC3-44DE-8E0A-7B1602D18DA3}" srcOrd="3" destOrd="0" parTransId="{0B680AC9-737B-48D9-8119-DC3552998B1D}" sibTransId="{03E6F00D-5F84-4B6D-967D-F6E79AA2FFC1}"/>
    <dgm:cxn modelId="{8F9F16A0-B56F-4369-8A73-5C4BD6912199}" type="presOf" srcId="{4F76118F-9DC3-44DE-8E0A-7B1602D18DA3}" destId="{562FEDF7-28D2-40A3-997E-19195EA8D8CC}" srcOrd="0" destOrd="0" presId="urn:microsoft.com/office/officeart/2018/2/layout/IconVerticalSolidList"/>
    <dgm:cxn modelId="{F24175AB-6FC9-4BF5-B8F9-47A1F989288E}" srcId="{9B644D3E-81F4-49EA-91B3-E0DA2976EE00}" destId="{D85A0DD4-9395-462F-B434-7E26D485BAFB}" srcOrd="0" destOrd="0" parTransId="{5DCA5A71-55D8-4574-A3B1-7338AD231BBA}" sibTransId="{8927C3BF-059A-463C-8894-D55B26DFAADB}"/>
    <dgm:cxn modelId="{BCB3E2E4-D524-49EC-8D9F-ED78C8A2D090}" type="presOf" srcId="{A08FE0CF-BA65-48B3-81E5-CD3994F0831E}" destId="{7F028D74-7B2A-433C-BE14-DEA60C51A2AC}" srcOrd="0" destOrd="0" presId="urn:microsoft.com/office/officeart/2018/2/layout/IconVerticalSolidList"/>
    <dgm:cxn modelId="{708B7672-CFB7-419E-816A-3DC66C99B74B}" type="presParOf" srcId="{AE38E55B-145E-407E-9823-72FC080EDB9A}" destId="{BFB3F3DA-F5A9-4EC2-B325-05EFB0744DE4}" srcOrd="0" destOrd="0" presId="urn:microsoft.com/office/officeart/2018/2/layout/IconVerticalSolidList"/>
    <dgm:cxn modelId="{145C2DFD-C459-4059-B779-DBDE46E289ED}" type="presParOf" srcId="{BFB3F3DA-F5A9-4EC2-B325-05EFB0744DE4}" destId="{F8C32D50-CBAB-4884-BEA1-A341A652003B}" srcOrd="0" destOrd="0" presId="urn:microsoft.com/office/officeart/2018/2/layout/IconVerticalSolidList"/>
    <dgm:cxn modelId="{EEB82B76-684A-4AF9-ADB9-105034CA094E}" type="presParOf" srcId="{BFB3F3DA-F5A9-4EC2-B325-05EFB0744DE4}" destId="{21537858-3B8A-4597-9DD4-8156D28AF8E6}" srcOrd="1" destOrd="0" presId="urn:microsoft.com/office/officeart/2018/2/layout/IconVerticalSolidList"/>
    <dgm:cxn modelId="{DDC77F66-8242-4764-9F03-AA9F00848912}" type="presParOf" srcId="{BFB3F3DA-F5A9-4EC2-B325-05EFB0744DE4}" destId="{1712FF23-1E5A-4FF5-B52E-B31ABE7904F8}" srcOrd="2" destOrd="0" presId="urn:microsoft.com/office/officeart/2018/2/layout/IconVerticalSolidList"/>
    <dgm:cxn modelId="{A1530608-41BB-4A40-99B3-BA231E7B0362}" type="presParOf" srcId="{BFB3F3DA-F5A9-4EC2-B325-05EFB0744DE4}" destId="{47156812-09BF-43E4-8059-97518B1D4FF3}" srcOrd="3" destOrd="0" presId="urn:microsoft.com/office/officeart/2018/2/layout/IconVerticalSolidList"/>
    <dgm:cxn modelId="{CB349237-3B4C-4B59-B862-F5F054F2B5E5}" type="presParOf" srcId="{AE38E55B-145E-407E-9823-72FC080EDB9A}" destId="{9B5D052F-7C8E-4EC3-9603-70B6C2A9A41C}" srcOrd="1" destOrd="0" presId="urn:microsoft.com/office/officeart/2018/2/layout/IconVerticalSolidList"/>
    <dgm:cxn modelId="{E84B6BAB-1AD3-4F1A-B231-A03B50CAB1D5}" type="presParOf" srcId="{AE38E55B-145E-407E-9823-72FC080EDB9A}" destId="{A9605FE0-FCA9-4F95-B1EE-A258FF6DD288}" srcOrd="2" destOrd="0" presId="urn:microsoft.com/office/officeart/2018/2/layout/IconVerticalSolidList"/>
    <dgm:cxn modelId="{39EA098D-4DB8-4DEC-915E-4FD9258283ED}" type="presParOf" srcId="{A9605FE0-FCA9-4F95-B1EE-A258FF6DD288}" destId="{7AC63F45-36AB-41A3-B140-A2DB6B941003}" srcOrd="0" destOrd="0" presId="urn:microsoft.com/office/officeart/2018/2/layout/IconVerticalSolidList"/>
    <dgm:cxn modelId="{E48352F4-B4D8-4FBA-BDC6-4C6A7EADC650}" type="presParOf" srcId="{A9605FE0-FCA9-4F95-B1EE-A258FF6DD288}" destId="{8C9A7D09-DD6A-46F3-B483-F067DF446541}" srcOrd="1" destOrd="0" presId="urn:microsoft.com/office/officeart/2018/2/layout/IconVerticalSolidList"/>
    <dgm:cxn modelId="{5D51D104-6688-4B12-9FE4-489C3EB3B794}" type="presParOf" srcId="{A9605FE0-FCA9-4F95-B1EE-A258FF6DD288}" destId="{D5A69138-D878-47BC-A04D-34B95F5F32A5}" srcOrd="2" destOrd="0" presId="urn:microsoft.com/office/officeart/2018/2/layout/IconVerticalSolidList"/>
    <dgm:cxn modelId="{C49442D6-4E01-4040-BCF8-FB70E22F6FD5}" type="presParOf" srcId="{A9605FE0-FCA9-4F95-B1EE-A258FF6DD288}" destId="{7F028D74-7B2A-433C-BE14-DEA60C51A2AC}" srcOrd="3" destOrd="0" presId="urn:microsoft.com/office/officeart/2018/2/layout/IconVerticalSolidList"/>
    <dgm:cxn modelId="{17EEF48C-2ABF-4480-9342-7C208792CBB4}" type="presParOf" srcId="{AE38E55B-145E-407E-9823-72FC080EDB9A}" destId="{98189FDB-F40B-4191-9FBC-A015964FF569}" srcOrd="3" destOrd="0" presId="urn:microsoft.com/office/officeart/2018/2/layout/IconVerticalSolidList"/>
    <dgm:cxn modelId="{2C75EF32-71E8-4F86-B45D-16814EC65339}" type="presParOf" srcId="{AE38E55B-145E-407E-9823-72FC080EDB9A}" destId="{87A98A95-1C0D-4BBE-8FD1-9CF23E4AF00C}" srcOrd="4" destOrd="0" presId="urn:microsoft.com/office/officeart/2018/2/layout/IconVerticalSolidList"/>
    <dgm:cxn modelId="{10D64AB4-44CD-43B2-B14A-255CC1F9AADF}" type="presParOf" srcId="{87A98A95-1C0D-4BBE-8FD1-9CF23E4AF00C}" destId="{30A05012-28F6-42E1-9C9D-EF3396155C14}" srcOrd="0" destOrd="0" presId="urn:microsoft.com/office/officeart/2018/2/layout/IconVerticalSolidList"/>
    <dgm:cxn modelId="{EB03AF7F-A55A-4912-ACC9-41D90E154FFC}" type="presParOf" srcId="{87A98A95-1C0D-4BBE-8FD1-9CF23E4AF00C}" destId="{0EECBE10-8C71-44CA-B97B-4EE467CB62CA}" srcOrd="1" destOrd="0" presId="urn:microsoft.com/office/officeart/2018/2/layout/IconVerticalSolidList"/>
    <dgm:cxn modelId="{56C90FC4-7663-418F-A143-5311B2E704CD}" type="presParOf" srcId="{87A98A95-1C0D-4BBE-8FD1-9CF23E4AF00C}" destId="{ACE36981-F72A-4CF9-9BB5-3EB5740AF85C}" srcOrd="2" destOrd="0" presId="urn:microsoft.com/office/officeart/2018/2/layout/IconVerticalSolidList"/>
    <dgm:cxn modelId="{7367F45F-062C-46EE-A521-2223DA616E75}" type="presParOf" srcId="{87A98A95-1C0D-4BBE-8FD1-9CF23E4AF00C}" destId="{C2CB8593-3CF1-4E6D-AC69-A808C3C09656}" srcOrd="3" destOrd="0" presId="urn:microsoft.com/office/officeart/2018/2/layout/IconVerticalSolidList"/>
    <dgm:cxn modelId="{EE17B060-C317-4F0B-A972-2189FE661FAF}" type="presParOf" srcId="{AE38E55B-145E-407E-9823-72FC080EDB9A}" destId="{15E8EA65-0963-4AA7-AFDB-78BB8013D094}" srcOrd="5" destOrd="0" presId="urn:microsoft.com/office/officeart/2018/2/layout/IconVerticalSolidList"/>
    <dgm:cxn modelId="{A848F7E2-69E8-42B5-9D4C-009267828E3D}" type="presParOf" srcId="{AE38E55B-145E-407E-9823-72FC080EDB9A}" destId="{9E749A88-6623-4049-8031-9FC9E7D9BD64}" srcOrd="6" destOrd="0" presId="urn:microsoft.com/office/officeart/2018/2/layout/IconVerticalSolidList"/>
    <dgm:cxn modelId="{15BC1AC6-89A0-4B65-9CE7-1A5780D4EDE2}" type="presParOf" srcId="{9E749A88-6623-4049-8031-9FC9E7D9BD64}" destId="{62752C9B-1563-49E2-9F9E-12971F669109}" srcOrd="0" destOrd="0" presId="urn:microsoft.com/office/officeart/2018/2/layout/IconVerticalSolidList"/>
    <dgm:cxn modelId="{C2663F2D-B7DF-4438-A3BC-ABB2EB381C6D}" type="presParOf" srcId="{9E749A88-6623-4049-8031-9FC9E7D9BD64}" destId="{263BDDE6-3E98-489B-AFC3-B99F0D655959}" srcOrd="1" destOrd="0" presId="urn:microsoft.com/office/officeart/2018/2/layout/IconVerticalSolidList"/>
    <dgm:cxn modelId="{393B40E9-06AA-405F-AC7D-79DF3FFD4407}" type="presParOf" srcId="{9E749A88-6623-4049-8031-9FC9E7D9BD64}" destId="{4E9F5E18-A2F4-4B8C-A13B-5E03896DC786}" srcOrd="2" destOrd="0" presId="urn:microsoft.com/office/officeart/2018/2/layout/IconVerticalSolidList"/>
    <dgm:cxn modelId="{D77D5D06-9E3F-4B8E-9CD7-B706A8B3F0FC}" type="presParOf" srcId="{9E749A88-6623-4049-8031-9FC9E7D9BD64}" destId="{562FEDF7-28D2-40A3-997E-19195EA8D8CC}" srcOrd="3" destOrd="0" presId="urn:microsoft.com/office/officeart/2018/2/layout/IconVerticalSolidList"/>
    <dgm:cxn modelId="{96D6B370-9EB0-4EFD-9DA9-EAEE85FE4C0C}" type="presParOf" srcId="{AE38E55B-145E-407E-9823-72FC080EDB9A}" destId="{6D6A9720-C341-413B-BC74-6A2547AD58BB}" srcOrd="7" destOrd="0" presId="urn:microsoft.com/office/officeart/2018/2/layout/IconVerticalSolidList"/>
    <dgm:cxn modelId="{F2CCA051-4A58-4ED0-AC6B-B4954C1914F7}" type="presParOf" srcId="{AE38E55B-145E-407E-9823-72FC080EDB9A}" destId="{9F97B8E2-4E8A-4523-8B2D-574BDAC105CA}" srcOrd="8" destOrd="0" presId="urn:microsoft.com/office/officeart/2018/2/layout/IconVerticalSolidList"/>
    <dgm:cxn modelId="{5FF5567A-327C-4C31-AFC1-333C220067E3}" type="presParOf" srcId="{9F97B8E2-4E8A-4523-8B2D-574BDAC105CA}" destId="{9E804AF6-C064-432A-8899-F808C3787B9C}" srcOrd="0" destOrd="0" presId="urn:microsoft.com/office/officeart/2018/2/layout/IconVerticalSolidList"/>
    <dgm:cxn modelId="{7A9E205E-62E1-444C-8C6F-A2A9B8E1A4A7}" type="presParOf" srcId="{9F97B8E2-4E8A-4523-8B2D-574BDAC105CA}" destId="{647C345C-E11C-4A30-9C37-F02006E60116}" srcOrd="1" destOrd="0" presId="urn:microsoft.com/office/officeart/2018/2/layout/IconVerticalSolidList"/>
    <dgm:cxn modelId="{917D5EE6-5226-47B1-B05B-C87F6B4CA0A1}" type="presParOf" srcId="{9F97B8E2-4E8A-4523-8B2D-574BDAC105CA}" destId="{DCCF6F6C-049C-40E5-8C74-08C94EB08F9B}" srcOrd="2" destOrd="0" presId="urn:microsoft.com/office/officeart/2018/2/layout/IconVerticalSolidList"/>
    <dgm:cxn modelId="{3A4423B5-8821-42CF-83D6-5BF5472F9F2A}" type="presParOf" srcId="{9F97B8E2-4E8A-4523-8B2D-574BDAC105CA}" destId="{9F6164EA-C217-41C1-A71F-BC35CEDD135D}" srcOrd="3" destOrd="0" presId="urn:microsoft.com/office/officeart/2018/2/layout/IconVerticalSolidList"/>
    <dgm:cxn modelId="{E79EE836-DBC8-48DD-ACEE-6990BC675550}" type="presParOf" srcId="{AE38E55B-145E-407E-9823-72FC080EDB9A}" destId="{3F44F6F5-5D77-4FAB-936E-37202C8CAFCB}" srcOrd="9" destOrd="0" presId="urn:microsoft.com/office/officeart/2018/2/layout/IconVerticalSolidList"/>
    <dgm:cxn modelId="{508438DE-84DC-4908-85E4-B2058D08FB95}" type="presParOf" srcId="{AE38E55B-145E-407E-9823-72FC080EDB9A}" destId="{EAFF90AA-2D3E-4E3F-827F-51E64BBF5C6D}" srcOrd="10" destOrd="0" presId="urn:microsoft.com/office/officeart/2018/2/layout/IconVerticalSolidList"/>
    <dgm:cxn modelId="{062BE262-888A-4D94-A1FA-88B50EF98CC2}" type="presParOf" srcId="{EAFF90AA-2D3E-4E3F-827F-51E64BBF5C6D}" destId="{0D202CC5-DAAA-4E89-ADDB-31B53153A0B6}" srcOrd="0" destOrd="0" presId="urn:microsoft.com/office/officeart/2018/2/layout/IconVerticalSolidList"/>
    <dgm:cxn modelId="{E1067759-C4A3-4FA4-A456-4144DD352135}" type="presParOf" srcId="{EAFF90AA-2D3E-4E3F-827F-51E64BBF5C6D}" destId="{EF000127-5E65-4622-8824-8868F8E5F8D8}" srcOrd="1" destOrd="0" presId="urn:microsoft.com/office/officeart/2018/2/layout/IconVerticalSolidList"/>
    <dgm:cxn modelId="{0CB0A591-7547-4F4F-8536-ACD8509F88FF}" type="presParOf" srcId="{EAFF90AA-2D3E-4E3F-827F-51E64BBF5C6D}" destId="{1DE4DB4C-CBE9-473A-8A31-D2FCD75451B5}" srcOrd="2" destOrd="0" presId="urn:microsoft.com/office/officeart/2018/2/layout/IconVerticalSolidList"/>
    <dgm:cxn modelId="{2B61F620-CAD3-46F0-B6CD-4CA9EB3B09CD}" type="presParOf" srcId="{EAFF90AA-2D3E-4E3F-827F-51E64BBF5C6D}" destId="{4E5104C1-9E19-4B6B-AC50-425FAE1666AF}"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88A2BBE1-8799-46AA-9049-293DEEDF818E}" type="doc">
      <dgm:prSet loTypeId="urn:microsoft.com/office/officeart/2018/2/layout/IconVerticalSolidList" loCatId="icon" qsTypeId="urn:microsoft.com/office/officeart/2005/8/quickstyle/simple1" qsCatId="simple" csTypeId="urn:microsoft.com/office/officeart/2018/5/colors/Iconchunking_neutralbg_accent3_2" csCatId="accent3" phldr="1"/>
      <dgm:spPr/>
      <dgm:t>
        <a:bodyPr/>
        <a:lstStyle/>
        <a:p>
          <a:endParaRPr lang="en-US"/>
        </a:p>
      </dgm:t>
    </dgm:pt>
    <dgm:pt modelId="{D8A5C90B-26F2-43A5-9B4E-D0257BB4C99E}">
      <dgm:prSet/>
      <dgm:spPr/>
      <dgm:t>
        <a:bodyPr/>
        <a:lstStyle/>
        <a:p>
          <a:pPr>
            <a:lnSpc>
              <a:spcPct val="100000"/>
            </a:lnSpc>
          </a:pPr>
          <a:r>
            <a:rPr lang="en-GB"/>
            <a:t>Each page template was broken up into sections.</a:t>
          </a:r>
          <a:endParaRPr lang="en-US"/>
        </a:p>
      </dgm:t>
    </dgm:pt>
    <dgm:pt modelId="{0514BC79-8E00-49ED-B6FB-13714273C837}" type="parTrans" cxnId="{BE608E91-EDF2-4C28-84B9-446D78131C5D}">
      <dgm:prSet/>
      <dgm:spPr/>
      <dgm:t>
        <a:bodyPr/>
        <a:lstStyle/>
        <a:p>
          <a:endParaRPr lang="en-US"/>
        </a:p>
      </dgm:t>
    </dgm:pt>
    <dgm:pt modelId="{6CCE0B66-FD66-4CBC-A29C-0E61EC8AC2A8}" type="sibTrans" cxnId="{BE608E91-EDF2-4C28-84B9-446D78131C5D}">
      <dgm:prSet/>
      <dgm:spPr/>
      <dgm:t>
        <a:bodyPr/>
        <a:lstStyle/>
        <a:p>
          <a:endParaRPr lang="en-US"/>
        </a:p>
      </dgm:t>
    </dgm:pt>
    <dgm:pt modelId="{548B6135-0C1A-4C09-ADCD-3B6632972A67}">
      <dgm:prSet/>
      <dgm:spPr/>
      <dgm:t>
        <a:bodyPr/>
        <a:lstStyle/>
        <a:p>
          <a:pPr>
            <a:lnSpc>
              <a:spcPct val="100000"/>
            </a:lnSpc>
          </a:pPr>
          <a:r>
            <a:rPr lang="en-GB"/>
            <a:t>Each section was called a ‘Placeholder’.</a:t>
          </a:r>
          <a:endParaRPr lang="en-US"/>
        </a:p>
      </dgm:t>
    </dgm:pt>
    <dgm:pt modelId="{276FB27F-44DD-44B8-A462-E2F8F324B2DD}" type="parTrans" cxnId="{F44F8222-A89A-402C-B1D4-69A9B7289B0B}">
      <dgm:prSet/>
      <dgm:spPr/>
      <dgm:t>
        <a:bodyPr/>
        <a:lstStyle/>
        <a:p>
          <a:endParaRPr lang="en-US"/>
        </a:p>
      </dgm:t>
    </dgm:pt>
    <dgm:pt modelId="{F1942DBA-A4BA-4879-AD18-B15B302C1216}" type="sibTrans" cxnId="{F44F8222-A89A-402C-B1D4-69A9B7289B0B}">
      <dgm:prSet/>
      <dgm:spPr/>
      <dgm:t>
        <a:bodyPr/>
        <a:lstStyle/>
        <a:p>
          <a:endParaRPr lang="en-US"/>
        </a:p>
      </dgm:t>
    </dgm:pt>
    <dgm:pt modelId="{A2F06CDB-F960-4557-B925-32BA2B0C63BF}">
      <dgm:prSet/>
      <dgm:spPr/>
      <dgm:t>
        <a:bodyPr/>
        <a:lstStyle/>
        <a:p>
          <a:pPr>
            <a:lnSpc>
              <a:spcPct val="100000"/>
            </a:lnSpc>
          </a:pPr>
          <a:r>
            <a:rPr lang="en-GB" dirty="0"/>
            <a:t>Each placeholder could load content from different fields of a database.</a:t>
          </a:r>
          <a:endParaRPr lang="en-US" dirty="0"/>
        </a:p>
      </dgm:t>
    </dgm:pt>
    <dgm:pt modelId="{DAE601D5-BF29-4284-BBF5-21F2F89C45A5}" type="parTrans" cxnId="{7FFF8C62-6051-480F-8C38-A14B740D1D58}">
      <dgm:prSet/>
      <dgm:spPr/>
      <dgm:t>
        <a:bodyPr/>
        <a:lstStyle/>
        <a:p>
          <a:endParaRPr lang="en-US"/>
        </a:p>
      </dgm:t>
    </dgm:pt>
    <dgm:pt modelId="{E917226E-BCC7-4E35-81A0-74359325A5D1}" type="sibTrans" cxnId="{7FFF8C62-6051-480F-8C38-A14B740D1D58}">
      <dgm:prSet/>
      <dgm:spPr/>
      <dgm:t>
        <a:bodyPr/>
        <a:lstStyle/>
        <a:p>
          <a:endParaRPr lang="en-US"/>
        </a:p>
      </dgm:t>
    </dgm:pt>
    <dgm:pt modelId="{4F0AEB9E-77F9-436B-8CDC-43AE81DEBD71}">
      <dgm:prSet/>
      <dgm:spPr/>
      <dgm:t>
        <a:bodyPr/>
        <a:lstStyle/>
        <a:p>
          <a:pPr>
            <a:lnSpc>
              <a:spcPct val="100000"/>
            </a:lnSpc>
          </a:pPr>
          <a:r>
            <a:rPr lang="en-GB"/>
            <a:t>If the content in the database changed, the page content would change.</a:t>
          </a:r>
          <a:endParaRPr lang="en-US"/>
        </a:p>
      </dgm:t>
    </dgm:pt>
    <dgm:pt modelId="{1945F410-A391-4F21-ABEB-7AE3FAE4CE48}" type="parTrans" cxnId="{2F60D305-35B5-4135-B1F9-8C2ADC663E55}">
      <dgm:prSet/>
      <dgm:spPr/>
      <dgm:t>
        <a:bodyPr/>
        <a:lstStyle/>
        <a:p>
          <a:endParaRPr lang="en-US"/>
        </a:p>
      </dgm:t>
    </dgm:pt>
    <dgm:pt modelId="{8212923A-0139-407E-B7C2-76DF045F80C6}" type="sibTrans" cxnId="{2F60D305-35B5-4135-B1F9-8C2ADC663E55}">
      <dgm:prSet/>
      <dgm:spPr/>
      <dgm:t>
        <a:bodyPr/>
        <a:lstStyle/>
        <a:p>
          <a:endParaRPr lang="en-US"/>
        </a:p>
      </dgm:t>
    </dgm:pt>
    <dgm:pt modelId="{2DFFB2EF-BFB5-49C8-B699-7F461C9DF58C}">
      <dgm:prSet/>
      <dgm:spPr/>
      <dgm:t>
        <a:bodyPr/>
        <a:lstStyle/>
        <a:p>
          <a:pPr>
            <a:lnSpc>
              <a:spcPct val="100000"/>
            </a:lnSpc>
          </a:pPr>
          <a:r>
            <a:rPr lang="en-GB" dirty="0"/>
            <a:t>This meant that </a:t>
          </a:r>
          <a:r>
            <a:rPr lang="en-GB" b="1" i="1" dirty="0"/>
            <a:t>CONTENT</a:t>
          </a:r>
          <a:r>
            <a:rPr lang="en-GB" dirty="0"/>
            <a:t> and </a:t>
          </a:r>
          <a:r>
            <a:rPr lang="en-GB" b="1" i="1" dirty="0"/>
            <a:t>PRESENTATION</a:t>
          </a:r>
          <a:r>
            <a:rPr lang="en-GB" dirty="0"/>
            <a:t> were now </a:t>
          </a:r>
          <a:r>
            <a:rPr lang="en-GB" b="1" i="1" dirty="0"/>
            <a:t>SEPARATED</a:t>
          </a:r>
          <a:r>
            <a:rPr lang="en-GB" dirty="0"/>
            <a:t>.</a:t>
          </a:r>
          <a:endParaRPr lang="en-US" dirty="0"/>
        </a:p>
      </dgm:t>
    </dgm:pt>
    <dgm:pt modelId="{EFD09FCF-61AD-4397-8861-316C2B602D32}" type="parTrans" cxnId="{98EEB4A9-ECB9-4FAC-BD44-2AEB399BCBD5}">
      <dgm:prSet/>
      <dgm:spPr/>
      <dgm:t>
        <a:bodyPr/>
        <a:lstStyle/>
        <a:p>
          <a:endParaRPr lang="en-US"/>
        </a:p>
      </dgm:t>
    </dgm:pt>
    <dgm:pt modelId="{7BE00E22-D07D-40CD-9278-D14EC5EA870C}" type="sibTrans" cxnId="{98EEB4A9-ECB9-4FAC-BD44-2AEB399BCBD5}">
      <dgm:prSet/>
      <dgm:spPr/>
      <dgm:t>
        <a:bodyPr/>
        <a:lstStyle/>
        <a:p>
          <a:endParaRPr lang="en-US"/>
        </a:p>
      </dgm:t>
    </dgm:pt>
    <dgm:pt modelId="{96D24632-338B-4BEA-95D7-CD0CE8B392CA}" type="pres">
      <dgm:prSet presAssocID="{88A2BBE1-8799-46AA-9049-293DEEDF818E}" presName="root" presStyleCnt="0">
        <dgm:presLayoutVars>
          <dgm:dir/>
          <dgm:resizeHandles val="exact"/>
        </dgm:presLayoutVars>
      </dgm:prSet>
      <dgm:spPr/>
    </dgm:pt>
    <dgm:pt modelId="{A5ED255E-ADF4-42FB-9934-783970294019}" type="pres">
      <dgm:prSet presAssocID="{D8A5C90B-26F2-43A5-9B4E-D0257BB4C99E}" presName="compNode" presStyleCnt="0"/>
      <dgm:spPr/>
    </dgm:pt>
    <dgm:pt modelId="{A4BC165B-5A28-4879-9CCC-38BA4D78ED02}" type="pres">
      <dgm:prSet presAssocID="{D8A5C90B-26F2-43A5-9B4E-D0257BB4C99E}" presName="bgRect" presStyleLbl="bgShp" presStyleIdx="0" presStyleCnt="5"/>
      <dgm:spPr/>
    </dgm:pt>
    <dgm:pt modelId="{B5DE672A-30B1-4C16-8CB6-E575014D5354}" type="pres">
      <dgm:prSet presAssocID="{D8A5C90B-26F2-43A5-9B4E-D0257BB4C99E}"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Open Folder"/>
        </a:ext>
      </dgm:extLst>
    </dgm:pt>
    <dgm:pt modelId="{83246905-62C3-481B-AF67-A3A0008D5732}" type="pres">
      <dgm:prSet presAssocID="{D8A5C90B-26F2-43A5-9B4E-D0257BB4C99E}" presName="spaceRect" presStyleCnt="0"/>
      <dgm:spPr/>
    </dgm:pt>
    <dgm:pt modelId="{4C1076AB-5557-4D46-972C-6F8BFEAF740A}" type="pres">
      <dgm:prSet presAssocID="{D8A5C90B-26F2-43A5-9B4E-D0257BB4C99E}" presName="parTx" presStyleLbl="revTx" presStyleIdx="0" presStyleCnt="5">
        <dgm:presLayoutVars>
          <dgm:chMax val="0"/>
          <dgm:chPref val="0"/>
        </dgm:presLayoutVars>
      </dgm:prSet>
      <dgm:spPr/>
    </dgm:pt>
    <dgm:pt modelId="{DE2AF58E-8C62-42EC-BB17-AC276B663EB0}" type="pres">
      <dgm:prSet presAssocID="{6CCE0B66-FD66-4CBC-A29C-0E61EC8AC2A8}" presName="sibTrans" presStyleCnt="0"/>
      <dgm:spPr/>
    </dgm:pt>
    <dgm:pt modelId="{E03F6089-8FD1-45B9-B19E-7CDA8EE75B18}" type="pres">
      <dgm:prSet presAssocID="{548B6135-0C1A-4C09-ADCD-3B6632972A67}" presName="compNode" presStyleCnt="0"/>
      <dgm:spPr/>
    </dgm:pt>
    <dgm:pt modelId="{B4D1553A-1EC1-486F-9618-5FA546FF6BED}" type="pres">
      <dgm:prSet presAssocID="{548B6135-0C1A-4C09-ADCD-3B6632972A67}" presName="bgRect" presStyleLbl="bgShp" presStyleIdx="1" presStyleCnt="5"/>
      <dgm:spPr/>
    </dgm:pt>
    <dgm:pt modelId="{71CC5057-14E2-41BA-9193-C2B93C4D61A6}" type="pres">
      <dgm:prSet presAssocID="{548B6135-0C1A-4C09-ADCD-3B6632972A67}"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ierarchy"/>
        </a:ext>
      </dgm:extLst>
    </dgm:pt>
    <dgm:pt modelId="{9D5FCFD9-422A-4958-A862-FE8BA0A9D9C5}" type="pres">
      <dgm:prSet presAssocID="{548B6135-0C1A-4C09-ADCD-3B6632972A67}" presName="spaceRect" presStyleCnt="0"/>
      <dgm:spPr/>
    </dgm:pt>
    <dgm:pt modelId="{26A07187-E960-4268-B024-42BC701E090F}" type="pres">
      <dgm:prSet presAssocID="{548B6135-0C1A-4C09-ADCD-3B6632972A67}" presName="parTx" presStyleLbl="revTx" presStyleIdx="1" presStyleCnt="5">
        <dgm:presLayoutVars>
          <dgm:chMax val="0"/>
          <dgm:chPref val="0"/>
        </dgm:presLayoutVars>
      </dgm:prSet>
      <dgm:spPr/>
    </dgm:pt>
    <dgm:pt modelId="{29D81448-905E-405E-BAA7-37BE4DF51A5A}" type="pres">
      <dgm:prSet presAssocID="{F1942DBA-A4BA-4879-AD18-B15B302C1216}" presName="sibTrans" presStyleCnt="0"/>
      <dgm:spPr/>
    </dgm:pt>
    <dgm:pt modelId="{039D4549-3897-4510-9C0E-98A741752246}" type="pres">
      <dgm:prSet presAssocID="{A2F06CDB-F960-4557-B925-32BA2B0C63BF}" presName="compNode" presStyleCnt="0"/>
      <dgm:spPr/>
    </dgm:pt>
    <dgm:pt modelId="{31530954-7CEE-4A12-8864-7BDECF4F69EF}" type="pres">
      <dgm:prSet presAssocID="{A2F06CDB-F960-4557-B925-32BA2B0C63BF}" presName="bgRect" presStyleLbl="bgShp" presStyleIdx="2" presStyleCnt="5"/>
      <dgm:spPr/>
    </dgm:pt>
    <dgm:pt modelId="{0A172814-2509-4EF4-9570-91348C5423A1}" type="pres">
      <dgm:prSet presAssocID="{A2F06CDB-F960-4557-B925-32BA2B0C63BF}"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atabase"/>
        </a:ext>
      </dgm:extLst>
    </dgm:pt>
    <dgm:pt modelId="{C40894B1-65DA-4505-8E2E-CC1BC32336EA}" type="pres">
      <dgm:prSet presAssocID="{A2F06CDB-F960-4557-B925-32BA2B0C63BF}" presName="spaceRect" presStyleCnt="0"/>
      <dgm:spPr/>
    </dgm:pt>
    <dgm:pt modelId="{047E6BE2-5AD0-4FB4-BC36-D26021946318}" type="pres">
      <dgm:prSet presAssocID="{A2F06CDB-F960-4557-B925-32BA2B0C63BF}" presName="parTx" presStyleLbl="revTx" presStyleIdx="2" presStyleCnt="5">
        <dgm:presLayoutVars>
          <dgm:chMax val="0"/>
          <dgm:chPref val="0"/>
        </dgm:presLayoutVars>
      </dgm:prSet>
      <dgm:spPr/>
    </dgm:pt>
    <dgm:pt modelId="{D17C9AD6-AA27-4EF3-AFFD-70EF463CF063}" type="pres">
      <dgm:prSet presAssocID="{E917226E-BCC7-4E35-81A0-74359325A5D1}" presName="sibTrans" presStyleCnt="0"/>
      <dgm:spPr/>
    </dgm:pt>
    <dgm:pt modelId="{1C422A92-197C-4F2C-9939-2CEB3E48E4BE}" type="pres">
      <dgm:prSet presAssocID="{4F0AEB9E-77F9-436B-8CDC-43AE81DEBD71}" presName="compNode" presStyleCnt="0"/>
      <dgm:spPr/>
    </dgm:pt>
    <dgm:pt modelId="{EB0D2D36-E45E-4D81-80B7-13B01259E8EC}" type="pres">
      <dgm:prSet presAssocID="{4F0AEB9E-77F9-436B-8CDC-43AE81DEBD71}" presName="bgRect" presStyleLbl="bgShp" presStyleIdx="3" presStyleCnt="5"/>
      <dgm:spPr/>
    </dgm:pt>
    <dgm:pt modelId="{40742D33-DE4B-4A4F-A632-2FFFE808BA33}" type="pres">
      <dgm:prSet presAssocID="{4F0AEB9E-77F9-436B-8CDC-43AE81DEBD71}"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Filter"/>
        </a:ext>
      </dgm:extLst>
    </dgm:pt>
    <dgm:pt modelId="{559EE53D-15B8-4737-86DC-10B7AAC80DA2}" type="pres">
      <dgm:prSet presAssocID="{4F0AEB9E-77F9-436B-8CDC-43AE81DEBD71}" presName="spaceRect" presStyleCnt="0"/>
      <dgm:spPr/>
    </dgm:pt>
    <dgm:pt modelId="{231E548E-5808-40B1-BBB8-3795527CF868}" type="pres">
      <dgm:prSet presAssocID="{4F0AEB9E-77F9-436B-8CDC-43AE81DEBD71}" presName="parTx" presStyleLbl="revTx" presStyleIdx="3" presStyleCnt="5">
        <dgm:presLayoutVars>
          <dgm:chMax val="0"/>
          <dgm:chPref val="0"/>
        </dgm:presLayoutVars>
      </dgm:prSet>
      <dgm:spPr/>
    </dgm:pt>
    <dgm:pt modelId="{5E20600E-C583-4038-9515-6F3134368E8E}" type="pres">
      <dgm:prSet presAssocID="{8212923A-0139-407E-B7C2-76DF045F80C6}" presName="sibTrans" presStyleCnt="0"/>
      <dgm:spPr/>
    </dgm:pt>
    <dgm:pt modelId="{19B59FE5-7C61-4224-8054-A41F1A40655C}" type="pres">
      <dgm:prSet presAssocID="{2DFFB2EF-BFB5-49C8-B699-7F461C9DF58C}" presName="compNode" presStyleCnt="0"/>
      <dgm:spPr/>
    </dgm:pt>
    <dgm:pt modelId="{9021D856-9D29-49FC-9872-3EBBA735B012}" type="pres">
      <dgm:prSet presAssocID="{2DFFB2EF-BFB5-49C8-B699-7F461C9DF58C}" presName="bgRect" presStyleLbl="bgShp" presStyleIdx="4" presStyleCnt="5"/>
      <dgm:spPr/>
    </dgm:pt>
    <dgm:pt modelId="{6BDAD177-635E-4E76-B1E6-C87A4089020D}" type="pres">
      <dgm:prSet presAssocID="{2DFFB2EF-BFB5-49C8-B699-7F461C9DF58C}"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Web Design"/>
        </a:ext>
      </dgm:extLst>
    </dgm:pt>
    <dgm:pt modelId="{EE1F92A8-91B6-4F24-9050-91CCCB9F7F9A}" type="pres">
      <dgm:prSet presAssocID="{2DFFB2EF-BFB5-49C8-B699-7F461C9DF58C}" presName="spaceRect" presStyleCnt="0"/>
      <dgm:spPr/>
    </dgm:pt>
    <dgm:pt modelId="{ED74491E-5327-4530-AC7B-01E33C3EC2B4}" type="pres">
      <dgm:prSet presAssocID="{2DFFB2EF-BFB5-49C8-B699-7F461C9DF58C}" presName="parTx" presStyleLbl="revTx" presStyleIdx="4" presStyleCnt="5">
        <dgm:presLayoutVars>
          <dgm:chMax val="0"/>
          <dgm:chPref val="0"/>
        </dgm:presLayoutVars>
      </dgm:prSet>
      <dgm:spPr/>
    </dgm:pt>
  </dgm:ptLst>
  <dgm:cxnLst>
    <dgm:cxn modelId="{2F60D305-35B5-4135-B1F9-8C2ADC663E55}" srcId="{88A2BBE1-8799-46AA-9049-293DEEDF818E}" destId="{4F0AEB9E-77F9-436B-8CDC-43AE81DEBD71}" srcOrd="3" destOrd="0" parTransId="{1945F410-A391-4F21-ABEB-7AE3FAE4CE48}" sibTransId="{8212923A-0139-407E-B7C2-76DF045F80C6}"/>
    <dgm:cxn modelId="{F44F8222-A89A-402C-B1D4-69A9B7289B0B}" srcId="{88A2BBE1-8799-46AA-9049-293DEEDF818E}" destId="{548B6135-0C1A-4C09-ADCD-3B6632972A67}" srcOrd="1" destOrd="0" parTransId="{276FB27F-44DD-44B8-A462-E2F8F324B2DD}" sibTransId="{F1942DBA-A4BA-4879-AD18-B15B302C1216}"/>
    <dgm:cxn modelId="{7A0FA938-90E1-49E2-8C60-D2F23CD371B8}" type="presOf" srcId="{548B6135-0C1A-4C09-ADCD-3B6632972A67}" destId="{26A07187-E960-4268-B024-42BC701E090F}" srcOrd="0" destOrd="0" presId="urn:microsoft.com/office/officeart/2018/2/layout/IconVerticalSolidList"/>
    <dgm:cxn modelId="{6774C13F-68B9-472D-A23F-48D5A93F93C7}" type="presOf" srcId="{88A2BBE1-8799-46AA-9049-293DEEDF818E}" destId="{96D24632-338B-4BEA-95D7-CD0CE8B392CA}" srcOrd="0" destOrd="0" presId="urn:microsoft.com/office/officeart/2018/2/layout/IconVerticalSolidList"/>
    <dgm:cxn modelId="{7FFF8C62-6051-480F-8C38-A14B740D1D58}" srcId="{88A2BBE1-8799-46AA-9049-293DEEDF818E}" destId="{A2F06CDB-F960-4557-B925-32BA2B0C63BF}" srcOrd="2" destOrd="0" parTransId="{DAE601D5-BF29-4284-BBF5-21F2F89C45A5}" sibTransId="{E917226E-BCC7-4E35-81A0-74359325A5D1}"/>
    <dgm:cxn modelId="{3BDCEE74-E22D-4D96-9CEF-6C3C4890B95D}" type="presOf" srcId="{A2F06CDB-F960-4557-B925-32BA2B0C63BF}" destId="{047E6BE2-5AD0-4FB4-BC36-D26021946318}" srcOrd="0" destOrd="0" presId="urn:microsoft.com/office/officeart/2018/2/layout/IconVerticalSolidList"/>
    <dgm:cxn modelId="{BE608E91-EDF2-4C28-84B9-446D78131C5D}" srcId="{88A2BBE1-8799-46AA-9049-293DEEDF818E}" destId="{D8A5C90B-26F2-43A5-9B4E-D0257BB4C99E}" srcOrd="0" destOrd="0" parTransId="{0514BC79-8E00-49ED-B6FB-13714273C837}" sibTransId="{6CCE0B66-FD66-4CBC-A29C-0E61EC8AC2A8}"/>
    <dgm:cxn modelId="{98EEB4A9-ECB9-4FAC-BD44-2AEB399BCBD5}" srcId="{88A2BBE1-8799-46AA-9049-293DEEDF818E}" destId="{2DFFB2EF-BFB5-49C8-B699-7F461C9DF58C}" srcOrd="4" destOrd="0" parTransId="{EFD09FCF-61AD-4397-8861-316C2B602D32}" sibTransId="{7BE00E22-D07D-40CD-9278-D14EC5EA870C}"/>
    <dgm:cxn modelId="{A27980CB-584E-4683-AA84-A5EF5547F74B}" type="presOf" srcId="{D8A5C90B-26F2-43A5-9B4E-D0257BB4C99E}" destId="{4C1076AB-5557-4D46-972C-6F8BFEAF740A}" srcOrd="0" destOrd="0" presId="urn:microsoft.com/office/officeart/2018/2/layout/IconVerticalSolidList"/>
    <dgm:cxn modelId="{3637E3F7-E255-446F-9F34-A96BBA58EDFC}" type="presOf" srcId="{2DFFB2EF-BFB5-49C8-B699-7F461C9DF58C}" destId="{ED74491E-5327-4530-AC7B-01E33C3EC2B4}" srcOrd="0" destOrd="0" presId="urn:microsoft.com/office/officeart/2018/2/layout/IconVerticalSolidList"/>
    <dgm:cxn modelId="{B7FA96F8-90F7-478A-BA9F-5B2FABB144DA}" type="presOf" srcId="{4F0AEB9E-77F9-436B-8CDC-43AE81DEBD71}" destId="{231E548E-5808-40B1-BBB8-3795527CF868}" srcOrd="0" destOrd="0" presId="urn:microsoft.com/office/officeart/2018/2/layout/IconVerticalSolidList"/>
    <dgm:cxn modelId="{B580BE95-67F5-414B-A051-4EE554D17151}" type="presParOf" srcId="{96D24632-338B-4BEA-95D7-CD0CE8B392CA}" destId="{A5ED255E-ADF4-42FB-9934-783970294019}" srcOrd="0" destOrd="0" presId="urn:microsoft.com/office/officeart/2018/2/layout/IconVerticalSolidList"/>
    <dgm:cxn modelId="{245D1A70-69B4-43AF-9611-1F23C83DE71B}" type="presParOf" srcId="{A5ED255E-ADF4-42FB-9934-783970294019}" destId="{A4BC165B-5A28-4879-9CCC-38BA4D78ED02}" srcOrd="0" destOrd="0" presId="urn:microsoft.com/office/officeart/2018/2/layout/IconVerticalSolidList"/>
    <dgm:cxn modelId="{4C1FE09A-DA1C-46C3-819E-FED9D8272213}" type="presParOf" srcId="{A5ED255E-ADF4-42FB-9934-783970294019}" destId="{B5DE672A-30B1-4C16-8CB6-E575014D5354}" srcOrd="1" destOrd="0" presId="urn:microsoft.com/office/officeart/2018/2/layout/IconVerticalSolidList"/>
    <dgm:cxn modelId="{15746A22-702A-42AC-90B0-BF3A4EFEE09A}" type="presParOf" srcId="{A5ED255E-ADF4-42FB-9934-783970294019}" destId="{83246905-62C3-481B-AF67-A3A0008D5732}" srcOrd="2" destOrd="0" presId="urn:microsoft.com/office/officeart/2018/2/layout/IconVerticalSolidList"/>
    <dgm:cxn modelId="{51CDB25C-C0C1-4A54-9CFA-6CE4102AB4D6}" type="presParOf" srcId="{A5ED255E-ADF4-42FB-9934-783970294019}" destId="{4C1076AB-5557-4D46-972C-6F8BFEAF740A}" srcOrd="3" destOrd="0" presId="urn:microsoft.com/office/officeart/2018/2/layout/IconVerticalSolidList"/>
    <dgm:cxn modelId="{A968F2D4-6A08-41E7-B3A0-635780708362}" type="presParOf" srcId="{96D24632-338B-4BEA-95D7-CD0CE8B392CA}" destId="{DE2AF58E-8C62-42EC-BB17-AC276B663EB0}" srcOrd="1" destOrd="0" presId="urn:microsoft.com/office/officeart/2018/2/layout/IconVerticalSolidList"/>
    <dgm:cxn modelId="{385BBD35-0E50-45C3-96F3-6B8303427C53}" type="presParOf" srcId="{96D24632-338B-4BEA-95D7-CD0CE8B392CA}" destId="{E03F6089-8FD1-45B9-B19E-7CDA8EE75B18}" srcOrd="2" destOrd="0" presId="urn:microsoft.com/office/officeart/2018/2/layout/IconVerticalSolidList"/>
    <dgm:cxn modelId="{534B9518-C3E4-43B7-A1E1-4067678A8744}" type="presParOf" srcId="{E03F6089-8FD1-45B9-B19E-7CDA8EE75B18}" destId="{B4D1553A-1EC1-486F-9618-5FA546FF6BED}" srcOrd="0" destOrd="0" presId="urn:microsoft.com/office/officeart/2018/2/layout/IconVerticalSolidList"/>
    <dgm:cxn modelId="{56AEED1E-582D-43DD-B127-785C1FF45F4D}" type="presParOf" srcId="{E03F6089-8FD1-45B9-B19E-7CDA8EE75B18}" destId="{71CC5057-14E2-41BA-9193-C2B93C4D61A6}" srcOrd="1" destOrd="0" presId="urn:microsoft.com/office/officeart/2018/2/layout/IconVerticalSolidList"/>
    <dgm:cxn modelId="{42616FE8-47BC-476A-BCB6-F45228191430}" type="presParOf" srcId="{E03F6089-8FD1-45B9-B19E-7CDA8EE75B18}" destId="{9D5FCFD9-422A-4958-A862-FE8BA0A9D9C5}" srcOrd="2" destOrd="0" presId="urn:microsoft.com/office/officeart/2018/2/layout/IconVerticalSolidList"/>
    <dgm:cxn modelId="{20315B13-7282-4E4F-B634-462E87F7D1DE}" type="presParOf" srcId="{E03F6089-8FD1-45B9-B19E-7CDA8EE75B18}" destId="{26A07187-E960-4268-B024-42BC701E090F}" srcOrd="3" destOrd="0" presId="urn:microsoft.com/office/officeart/2018/2/layout/IconVerticalSolidList"/>
    <dgm:cxn modelId="{9A34E139-809D-4BC8-8732-DD9E56951FD5}" type="presParOf" srcId="{96D24632-338B-4BEA-95D7-CD0CE8B392CA}" destId="{29D81448-905E-405E-BAA7-37BE4DF51A5A}" srcOrd="3" destOrd="0" presId="urn:microsoft.com/office/officeart/2018/2/layout/IconVerticalSolidList"/>
    <dgm:cxn modelId="{853CEBB6-2398-4CC8-9C80-7BE74DF4240B}" type="presParOf" srcId="{96D24632-338B-4BEA-95D7-CD0CE8B392CA}" destId="{039D4549-3897-4510-9C0E-98A741752246}" srcOrd="4" destOrd="0" presId="urn:microsoft.com/office/officeart/2018/2/layout/IconVerticalSolidList"/>
    <dgm:cxn modelId="{599B6FFE-1AB8-4401-B0A5-C320D9F96FA7}" type="presParOf" srcId="{039D4549-3897-4510-9C0E-98A741752246}" destId="{31530954-7CEE-4A12-8864-7BDECF4F69EF}" srcOrd="0" destOrd="0" presId="urn:microsoft.com/office/officeart/2018/2/layout/IconVerticalSolidList"/>
    <dgm:cxn modelId="{47E9C09E-8D05-4519-AE4B-95CB91D6C0CA}" type="presParOf" srcId="{039D4549-3897-4510-9C0E-98A741752246}" destId="{0A172814-2509-4EF4-9570-91348C5423A1}" srcOrd="1" destOrd="0" presId="urn:microsoft.com/office/officeart/2018/2/layout/IconVerticalSolidList"/>
    <dgm:cxn modelId="{D7E3D346-75D9-4EB3-853B-96DFB871D4E2}" type="presParOf" srcId="{039D4549-3897-4510-9C0E-98A741752246}" destId="{C40894B1-65DA-4505-8E2E-CC1BC32336EA}" srcOrd="2" destOrd="0" presId="urn:microsoft.com/office/officeart/2018/2/layout/IconVerticalSolidList"/>
    <dgm:cxn modelId="{3FF27639-A0FB-498F-95C3-84DD7B5C01FE}" type="presParOf" srcId="{039D4549-3897-4510-9C0E-98A741752246}" destId="{047E6BE2-5AD0-4FB4-BC36-D26021946318}" srcOrd="3" destOrd="0" presId="urn:microsoft.com/office/officeart/2018/2/layout/IconVerticalSolidList"/>
    <dgm:cxn modelId="{E9B41370-F577-4497-B10A-6B2D893B64B8}" type="presParOf" srcId="{96D24632-338B-4BEA-95D7-CD0CE8B392CA}" destId="{D17C9AD6-AA27-4EF3-AFFD-70EF463CF063}" srcOrd="5" destOrd="0" presId="urn:microsoft.com/office/officeart/2018/2/layout/IconVerticalSolidList"/>
    <dgm:cxn modelId="{61554C94-FCA7-4690-A09F-2A999F8B77BD}" type="presParOf" srcId="{96D24632-338B-4BEA-95D7-CD0CE8B392CA}" destId="{1C422A92-197C-4F2C-9939-2CEB3E48E4BE}" srcOrd="6" destOrd="0" presId="urn:microsoft.com/office/officeart/2018/2/layout/IconVerticalSolidList"/>
    <dgm:cxn modelId="{660BFFAE-2B4B-4A77-A791-C3566D719D0B}" type="presParOf" srcId="{1C422A92-197C-4F2C-9939-2CEB3E48E4BE}" destId="{EB0D2D36-E45E-4D81-80B7-13B01259E8EC}" srcOrd="0" destOrd="0" presId="urn:microsoft.com/office/officeart/2018/2/layout/IconVerticalSolidList"/>
    <dgm:cxn modelId="{81C13120-E3FF-49F1-AF93-B9258EC2129D}" type="presParOf" srcId="{1C422A92-197C-4F2C-9939-2CEB3E48E4BE}" destId="{40742D33-DE4B-4A4F-A632-2FFFE808BA33}" srcOrd="1" destOrd="0" presId="urn:microsoft.com/office/officeart/2018/2/layout/IconVerticalSolidList"/>
    <dgm:cxn modelId="{17BCA976-B8EC-4B60-8152-7875C1C3BDDE}" type="presParOf" srcId="{1C422A92-197C-4F2C-9939-2CEB3E48E4BE}" destId="{559EE53D-15B8-4737-86DC-10B7AAC80DA2}" srcOrd="2" destOrd="0" presId="urn:microsoft.com/office/officeart/2018/2/layout/IconVerticalSolidList"/>
    <dgm:cxn modelId="{2E3912C6-29FD-4746-BEF2-FF1D8A0626B8}" type="presParOf" srcId="{1C422A92-197C-4F2C-9939-2CEB3E48E4BE}" destId="{231E548E-5808-40B1-BBB8-3795527CF868}" srcOrd="3" destOrd="0" presId="urn:microsoft.com/office/officeart/2018/2/layout/IconVerticalSolidList"/>
    <dgm:cxn modelId="{9157879B-BD49-415F-88D2-4EE692457F51}" type="presParOf" srcId="{96D24632-338B-4BEA-95D7-CD0CE8B392CA}" destId="{5E20600E-C583-4038-9515-6F3134368E8E}" srcOrd="7" destOrd="0" presId="urn:microsoft.com/office/officeart/2018/2/layout/IconVerticalSolidList"/>
    <dgm:cxn modelId="{B00E369B-2599-4867-9928-53741FE6A037}" type="presParOf" srcId="{96D24632-338B-4BEA-95D7-CD0CE8B392CA}" destId="{19B59FE5-7C61-4224-8054-A41F1A40655C}" srcOrd="8" destOrd="0" presId="urn:microsoft.com/office/officeart/2018/2/layout/IconVerticalSolidList"/>
    <dgm:cxn modelId="{DF7CCDAF-8866-4A39-924E-4857F0ECA1B5}" type="presParOf" srcId="{19B59FE5-7C61-4224-8054-A41F1A40655C}" destId="{9021D856-9D29-49FC-9872-3EBBA735B012}" srcOrd="0" destOrd="0" presId="urn:microsoft.com/office/officeart/2018/2/layout/IconVerticalSolidList"/>
    <dgm:cxn modelId="{0839CD75-42CA-4451-99A2-31FDF946D7C9}" type="presParOf" srcId="{19B59FE5-7C61-4224-8054-A41F1A40655C}" destId="{6BDAD177-635E-4E76-B1E6-C87A4089020D}" srcOrd="1" destOrd="0" presId="urn:microsoft.com/office/officeart/2018/2/layout/IconVerticalSolidList"/>
    <dgm:cxn modelId="{AE2E75C0-EB9A-4CBF-9769-1092A419A3FF}" type="presParOf" srcId="{19B59FE5-7C61-4224-8054-A41F1A40655C}" destId="{EE1F92A8-91B6-4F24-9050-91CCCB9F7F9A}" srcOrd="2" destOrd="0" presId="urn:microsoft.com/office/officeart/2018/2/layout/IconVerticalSolidList"/>
    <dgm:cxn modelId="{DDA8B4FB-962C-411C-9DDF-42E2915C1742}" type="presParOf" srcId="{19B59FE5-7C61-4224-8054-A41F1A40655C}" destId="{ED74491E-5327-4530-AC7B-01E33C3EC2B4}"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4DBFAD86-6FB2-4E3C-818A-F520D69F891E}" type="doc">
      <dgm:prSet loTypeId="urn:microsoft.com/office/officeart/2018/2/layout/IconVerticalSolidList" loCatId="icon" qsTypeId="urn:microsoft.com/office/officeart/2005/8/quickstyle/simple1" qsCatId="simple" csTypeId="urn:microsoft.com/office/officeart/2018/5/colors/Iconchunking_neutralbg_accent5_2" csCatId="accent5" phldr="1"/>
      <dgm:spPr/>
      <dgm:t>
        <a:bodyPr/>
        <a:lstStyle/>
        <a:p>
          <a:endParaRPr lang="en-US"/>
        </a:p>
      </dgm:t>
    </dgm:pt>
    <dgm:pt modelId="{C04EB95A-B1D4-4760-8979-61D6DF8C4D75}">
      <dgm:prSet/>
      <dgm:spPr/>
      <dgm:t>
        <a:bodyPr/>
        <a:lstStyle/>
        <a:p>
          <a:pPr>
            <a:lnSpc>
              <a:spcPct val="100000"/>
            </a:lnSpc>
          </a:pPr>
          <a:r>
            <a:rPr lang="en-GB"/>
            <a:t>When Content and Presentation were separated.</a:t>
          </a:r>
          <a:endParaRPr lang="en-US"/>
        </a:p>
      </dgm:t>
    </dgm:pt>
    <dgm:pt modelId="{0964ADCF-091C-4016-AC83-763CDD068DB3}" type="parTrans" cxnId="{34EBFABD-F62E-4C5F-8B0B-656412CE8A22}">
      <dgm:prSet/>
      <dgm:spPr/>
      <dgm:t>
        <a:bodyPr/>
        <a:lstStyle/>
        <a:p>
          <a:endParaRPr lang="en-US"/>
        </a:p>
      </dgm:t>
    </dgm:pt>
    <dgm:pt modelId="{88AEEB90-1071-4300-8C15-AB786F72FA37}" type="sibTrans" cxnId="{34EBFABD-F62E-4C5F-8B0B-656412CE8A22}">
      <dgm:prSet/>
      <dgm:spPr/>
      <dgm:t>
        <a:bodyPr/>
        <a:lstStyle/>
        <a:p>
          <a:endParaRPr lang="en-US"/>
        </a:p>
      </dgm:t>
    </dgm:pt>
    <dgm:pt modelId="{98350DBB-72A1-4217-812C-E9F45CA5C85B}">
      <dgm:prSet/>
      <dgm:spPr/>
      <dgm:t>
        <a:bodyPr/>
        <a:lstStyle/>
        <a:p>
          <a:pPr>
            <a:lnSpc>
              <a:spcPct val="100000"/>
            </a:lnSpc>
          </a:pPr>
          <a:r>
            <a:rPr lang="en-GB"/>
            <a:t>This meant that a page could be created once and updated many times.</a:t>
          </a:r>
          <a:endParaRPr lang="en-US"/>
        </a:p>
      </dgm:t>
    </dgm:pt>
    <dgm:pt modelId="{43B2980C-3067-4F5C-A713-0F6389E58A3D}" type="parTrans" cxnId="{A1D8102A-1443-490C-A038-FF2D1DF6B055}">
      <dgm:prSet/>
      <dgm:spPr/>
      <dgm:t>
        <a:bodyPr/>
        <a:lstStyle/>
        <a:p>
          <a:endParaRPr lang="en-US"/>
        </a:p>
      </dgm:t>
    </dgm:pt>
    <dgm:pt modelId="{733FE8FB-6D03-4D5A-8B58-08E75D028F91}" type="sibTrans" cxnId="{A1D8102A-1443-490C-A038-FF2D1DF6B055}">
      <dgm:prSet/>
      <dgm:spPr/>
      <dgm:t>
        <a:bodyPr/>
        <a:lstStyle/>
        <a:p>
          <a:endParaRPr lang="en-US"/>
        </a:p>
      </dgm:t>
    </dgm:pt>
    <dgm:pt modelId="{9AF786B0-61C9-4271-A061-1EC3C5E465D7}">
      <dgm:prSet/>
      <dgm:spPr/>
      <dgm:t>
        <a:bodyPr/>
        <a:lstStyle/>
        <a:p>
          <a:pPr>
            <a:lnSpc>
              <a:spcPct val="100000"/>
            </a:lnSpc>
          </a:pPr>
          <a:r>
            <a:rPr lang="en-GB"/>
            <a:t>This meant that people were free to focus on the content of a web page.</a:t>
          </a:r>
          <a:endParaRPr lang="en-US"/>
        </a:p>
      </dgm:t>
    </dgm:pt>
    <dgm:pt modelId="{734126DD-F9FC-41E4-BE04-6AFEE2B8D916}" type="parTrans" cxnId="{A62F1B45-B51F-4D9B-8356-7011E087C2EE}">
      <dgm:prSet/>
      <dgm:spPr/>
      <dgm:t>
        <a:bodyPr/>
        <a:lstStyle/>
        <a:p>
          <a:endParaRPr lang="en-US"/>
        </a:p>
      </dgm:t>
    </dgm:pt>
    <dgm:pt modelId="{97F615F9-F1E4-4CA9-A67B-A275EF425652}" type="sibTrans" cxnId="{A62F1B45-B51F-4D9B-8356-7011E087C2EE}">
      <dgm:prSet/>
      <dgm:spPr/>
      <dgm:t>
        <a:bodyPr/>
        <a:lstStyle/>
        <a:p>
          <a:endParaRPr lang="en-US"/>
        </a:p>
      </dgm:t>
    </dgm:pt>
    <dgm:pt modelId="{CDC21E15-406A-4A35-A0EB-AB17841ED359}">
      <dgm:prSet/>
      <dgm:spPr/>
      <dgm:t>
        <a:bodyPr/>
        <a:lstStyle/>
        <a:p>
          <a:pPr>
            <a:lnSpc>
              <a:spcPct val="100000"/>
            </a:lnSpc>
          </a:pPr>
          <a:r>
            <a:rPr lang="en-GB"/>
            <a:t>Pages could be updated very quickly and very frequently.</a:t>
          </a:r>
          <a:endParaRPr lang="en-US"/>
        </a:p>
      </dgm:t>
    </dgm:pt>
    <dgm:pt modelId="{13B675E8-75B7-48DC-99AD-32E3C0A8BCE5}" type="parTrans" cxnId="{1C556BCD-40B3-413F-9059-344D055F8FCF}">
      <dgm:prSet/>
      <dgm:spPr/>
      <dgm:t>
        <a:bodyPr/>
        <a:lstStyle/>
        <a:p>
          <a:endParaRPr lang="en-US"/>
        </a:p>
      </dgm:t>
    </dgm:pt>
    <dgm:pt modelId="{4C19E972-1FA4-4451-A15B-DB52BD788B84}" type="sibTrans" cxnId="{1C556BCD-40B3-413F-9059-344D055F8FCF}">
      <dgm:prSet/>
      <dgm:spPr/>
      <dgm:t>
        <a:bodyPr/>
        <a:lstStyle/>
        <a:p>
          <a:endParaRPr lang="en-US"/>
        </a:p>
      </dgm:t>
    </dgm:pt>
    <dgm:pt modelId="{35B18851-A95E-4F63-AE2E-1E2F6B68984B}">
      <dgm:prSet/>
      <dgm:spPr/>
      <dgm:t>
        <a:bodyPr/>
        <a:lstStyle/>
        <a:p>
          <a:pPr>
            <a:lnSpc>
              <a:spcPct val="100000"/>
            </a:lnSpc>
          </a:pPr>
          <a:r>
            <a:rPr lang="en-GB"/>
            <a:t>This meant that users needed to keep coming back to view new content.</a:t>
          </a:r>
          <a:endParaRPr lang="en-US"/>
        </a:p>
      </dgm:t>
    </dgm:pt>
    <dgm:pt modelId="{014844A3-3050-49AD-B525-843A5C6BE747}" type="parTrans" cxnId="{14EA1FD1-8FD0-402E-9608-E86CB2E2F946}">
      <dgm:prSet/>
      <dgm:spPr/>
      <dgm:t>
        <a:bodyPr/>
        <a:lstStyle/>
        <a:p>
          <a:endParaRPr lang="en-US"/>
        </a:p>
      </dgm:t>
    </dgm:pt>
    <dgm:pt modelId="{0AB1A8AA-795B-4B22-8538-E58C89F4E375}" type="sibTrans" cxnId="{14EA1FD1-8FD0-402E-9608-E86CB2E2F946}">
      <dgm:prSet/>
      <dgm:spPr/>
      <dgm:t>
        <a:bodyPr/>
        <a:lstStyle/>
        <a:p>
          <a:endParaRPr lang="en-US"/>
        </a:p>
      </dgm:t>
    </dgm:pt>
    <dgm:pt modelId="{7175E9B4-311C-42D4-A9CD-BAB133274584}" type="pres">
      <dgm:prSet presAssocID="{4DBFAD86-6FB2-4E3C-818A-F520D69F891E}" presName="root" presStyleCnt="0">
        <dgm:presLayoutVars>
          <dgm:dir/>
          <dgm:resizeHandles val="exact"/>
        </dgm:presLayoutVars>
      </dgm:prSet>
      <dgm:spPr/>
    </dgm:pt>
    <dgm:pt modelId="{2C34BACE-1A81-4BBF-85AD-88B8B5B6A3F2}" type="pres">
      <dgm:prSet presAssocID="{C04EB95A-B1D4-4760-8979-61D6DF8C4D75}" presName="compNode" presStyleCnt="0"/>
      <dgm:spPr/>
    </dgm:pt>
    <dgm:pt modelId="{3B68587F-7C4D-4764-942A-2ED607232D41}" type="pres">
      <dgm:prSet presAssocID="{C04EB95A-B1D4-4760-8979-61D6DF8C4D75}" presName="bgRect" presStyleLbl="bgShp" presStyleIdx="0" presStyleCnt="5"/>
      <dgm:spPr/>
    </dgm:pt>
    <dgm:pt modelId="{B1C3BF4D-053D-43C7-AD28-0E3F855BD90C}" type="pres">
      <dgm:prSet presAssocID="{C04EB95A-B1D4-4760-8979-61D6DF8C4D75}"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resentation with Media"/>
        </a:ext>
      </dgm:extLst>
    </dgm:pt>
    <dgm:pt modelId="{C217B33B-B2F6-4A31-B8E3-1806B03A9C18}" type="pres">
      <dgm:prSet presAssocID="{C04EB95A-B1D4-4760-8979-61D6DF8C4D75}" presName="spaceRect" presStyleCnt="0"/>
      <dgm:spPr/>
    </dgm:pt>
    <dgm:pt modelId="{85C14FCD-7525-4508-AF5E-48ADA3A56EF9}" type="pres">
      <dgm:prSet presAssocID="{C04EB95A-B1D4-4760-8979-61D6DF8C4D75}" presName="parTx" presStyleLbl="revTx" presStyleIdx="0" presStyleCnt="5">
        <dgm:presLayoutVars>
          <dgm:chMax val="0"/>
          <dgm:chPref val="0"/>
        </dgm:presLayoutVars>
      </dgm:prSet>
      <dgm:spPr/>
    </dgm:pt>
    <dgm:pt modelId="{2F0BDEE2-2A8F-4DF9-B9C4-3EB7159E153B}" type="pres">
      <dgm:prSet presAssocID="{88AEEB90-1071-4300-8C15-AB786F72FA37}" presName="sibTrans" presStyleCnt="0"/>
      <dgm:spPr/>
    </dgm:pt>
    <dgm:pt modelId="{1F5BA48F-B197-4930-AAD5-3D1C5A5DD5F6}" type="pres">
      <dgm:prSet presAssocID="{98350DBB-72A1-4217-812C-E9F45CA5C85B}" presName="compNode" presStyleCnt="0"/>
      <dgm:spPr/>
    </dgm:pt>
    <dgm:pt modelId="{F60D90A6-9340-421A-9BFB-13E49B252B65}" type="pres">
      <dgm:prSet presAssocID="{98350DBB-72A1-4217-812C-E9F45CA5C85B}" presName="bgRect" presStyleLbl="bgShp" presStyleIdx="1" presStyleCnt="5"/>
      <dgm:spPr/>
    </dgm:pt>
    <dgm:pt modelId="{A11F604D-3AA5-492A-8859-2EC625938026}" type="pres">
      <dgm:prSet presAssocID="{98350DBB-72A1-4217-812C-E9F45CA5C85B}"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aper"/>
        </a:ext>
      </dgm:extLst>
    </dgm:pt>
    <dgm:pt modelId="{2ED1B1CD-2958-4F46-97C1-64B060BEEB2B}" type="pres">
      <dgm:prSet presAssocID="{98350DBB-72A1-4217-812C-E9F45CA5C85B}" presName="spaceRect" presStyleCnt="0"/>
      <dgm:spPr/>
    </dgm:pt>
    <dgm:pt modelId="{D9E72235-09E4-48B0-BBDD-1144D9F57021}" type="pres">
      <dgm:prSet presAssocID="{98350DBB-72A1-4217-812C-E9F45CA5C85B}" presName="parTx" presStyleLbl="revTx" presStyleIdx="1" presStyleCnt="5">
        <dgm:presLayoutVars>
          <dgm:chMax val="0"/>
          <dgm:chPref val="0"/>
        </dgm:presLayoutVars>
      </dgm:prSet>
      <dgm:spPr/>
    </dgm:pt>
    <dgm:pt modelId="{CA4677F0-44CB-47D4-B5D3-94BB6A8DA3F1}" type="pres">
      <dgm:prSet presAssocID="{733FE8FB-6D03-4D5A-8B58-08E75D028F91}" presName="sibTrans" presStyleCnt="0"/>
      <dgm:spPr/>
    </dgm:pt>
    <dgm:pt modelId="{8636377F-721C-4033-A4C0-6B69425E3819}" type="pres">
      <dgm:prSet presAssocID="{9AF786B0-61C9-4271-A061-1EC3C5E465D7}" presName="compNode" presStyleCnt="0"/>
      <dgm:spPr/>
    </dgm:pt>
    <dgm:pt modelId="{0BED1087-6CCB-4FF6-9F35-BD03894F23FC}" type="pres">
      <dgm:prSet presAssocID="{9AF786B0-61C9-4271-A061-1EC3C5E465D7}" presName="bgRect" presStyleLbl="bgShp" presStyleIdx="2" presStyleCnt="5"/>
      <dgm:spPr/>
    </dgm:pt>
    <dgm:pt modelId="{C3A79DAC-4F16-4969-A18C-621238699631}" type="pres">
      <dgm:prSet presAssocID="{9AF786B0-61C9-4271-A061-1EC3C5E465D7}"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Web Design"/>
        </a:ext>
      </dgm:extLst>
    </dgm:pt>
    <dgm:pt modelId="{0F930FB6-C1E4-4B0B-8E44-D74D3C9491EF}" type="pres">
      <dgm:prSet presAssocID="{9AF786B0-61C9-4271-A061-1EC3C5E465D7}" presName="spaceRect" presStyleCnt="0"/>
      <dgm:spPr/>
    </dgm:pt>
    <dgm:pt modelId="{BBF4E5DB-1002-4E9B-9986-882740726DDC}" type="pres">
      <dgm:prSet presAssocID="{9AF786B0-61C9-4271-A061-1EC3C5E465D7}" presName="parTx" presStyleLbl="revTx" presStyleIdx="2" presStyleCnt="5">
        <dgm:presLayoutVars>
          <dgm:chMax val="0"/>
          <dgm:chPref val="0"/>
        </dgm:presLayoutVars>
      </dgm:prSet>
      <dgm:spPr/>
    </dgm:pt>
    <dgm:pt modelId="{A991A156-5469-4631-8CBA-533FFBC76B8A}" type="pres">
      <dgm:prSet presAssocID="{97F615F9-F1E4-4CA9-A67B-A275EF425652}" presName="sibTrans" presStyleCnt="0"/>
      <dgm:spPr/>
    </dgm:pt>
    <dgm:pt modelId="{F7A7355A-9D41-4CF5-8C19-196E0C1632C5}" type="pres">
      <dgm:prSet presAssocID="{CDC21E15-406A-4A35-A0EB-AB17841ED359}" presName="compNode" presStyleCnt="0"/>
      <dgm:spPr/>
    </dgm:pt>
    <dgm:pt modelId="{07325EC2-8074-4127-8665-C8025CDB59B4}" type="pres">
      <dgm:prSet presAssocID="{CDC21E15-406A-4A35-A0EB-AB17841ED359}" presName="bgRect" presStyleLbl="bgShp" presStyleIdx="3" presStyleCnt="5"/>
      <dgm:spPr/>
    </dgm:pt>
    <dgm:pt modelId="{AE99E219-ADBE-4336-AEFD-CB71E99C0388}" type="pres">
      <dgm:prSet presAssocID="{CDC21E15-406A-4A35-A0EB-AB17841ED359}"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Document"/>
        </a:ext>
      </dgm:extLst>
    </dgm:pt>
    <dgm:pt modelId="{BB189F8E-6956-4552-863C-1FC2A9B3BF00}" type="pres">
      <dgm:prSet presAssocID="{CDC21E15-406A-4A35-A0EB-AB17841ED359}" presName="spaceRect" presStyleCnt="0"/>
      <dgm:spPr/>
    </dgm:pt>
    <dgm:pt modelId="{05C0A676-93A9-4D98-A62C-71BE6F1F3AED}" type="pres">
      <dgm:prSet presAssocID="{CDC21E15-406A-4A35-A0EB-AB17841ED359}" presName="parTx" presStyleLbl="revTx" presStyleIdx="3" presStyleCnt="5">
        <dgm:presLayoutVars>
          <dgm:chMax val="0"/>
          <dgm:chPref val="0"/>
        </dgm:presLayoutVars>
      </dgm:prSet>
      <dgm:spPr/>
    </dgm:pt>
    <dgm:pt modelId="{238EDE89-38D6-4E46-81E0-5749AC04AFF6}" type="pres">
      <dgm:prSet presAssocID="{4C19E972-1FA4-4451-A15B-DB52BD788B84}" presName="sibTrans" presStyleCnt="0"/>
      <dgm:spPr/>
    </dgm:pt>
    <dgm:pt modelId="{4420C32F-AF59-46DA-8902-97124FB77DD8}" type="pres">
      <dgm:prSet presAssocID="{35B18851-A95E-4F63-AE2E-1E2F6B68984B}" presName="compNode" presStyleCnt="0"/>
      <dgm:spPr/>
    </dgm:pt>
    <dgm:pt modelId="{DDDA2072-A7BF-4230-B906-5249536623A3}" type="pres">
      <dgm:prSet presAssocID="{35B18851-A95E-4F63-AE2E-1E2F6B68984B}" presName="bgRect" presStyleLbl="bgShp" presStyleIdx="4" presStyleCnt="5"/>
      <dgm:spPr/>
    </dgm:pt>
    <dgm:pt modelId="{1B17D638-7174-426D-A2B8-61C5C1A22806}" type="pres">
      <dgm:prSet presAssocID="{35B18851-A95E-4F63-AE2E-1E2F6B68984B}"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ursor"/>
        </a:ext>
      </dgm:extLst>
    </dgm:pt>
    <dgm:pt modelId="{89E9CB14-28EA-45F4-9E37-1A569299CB3A}" type="pres">
      <dgm:prSet presAssocID="{35B18851-A95E-4F63-AE2E-1E2F6B68984B}" presName="spaceRect" presStyleCnt="0"/>
      <dgm:spPr/>
    </dgm:pt>
    <dgm:pt modelId="{DFCF1BE5-FFE5-499D-A429-10260E9D0627}" type="pres">
      <dgm:prSet presAssocID="{35B18851-A95E-4F63-AE2E-1E2F6B68984B}" presName="parTx" presStyleLbl="revTx" presStyleIdx="4" presStyleCnt="5">
        <dgm:presLayoutVars>
          <dgm:chMax val="0"/>
          <dgm:chPref val="0"/>
        </dgm:presLayoutVars>
      </dgm:prSet>
      <dgm:spPr/>
    </dgm:pt>
  </dgm:ptLst>
  <dgm:cxnLst>
    <dgm:cxn modelId="{C4920518-2E2D-4922-9469-9123931E5CCF}" type="presOf" srcId="{C04EB95A-B1D4-4760-8979-61D6DF8C4D75}" destId="{85C14FCD-7525-4508-AF5E-48ADA3A56EF9}" srcOrd="0" destOrd="0" presId="urn:microsoft.com/office/officeart/2018/2/layout/IconVerticalSolidList"/>
    <dgm:cxn modelId="{B9934A1F-1E88-49C4-B4D7-31381CCEF17E}" type="presOf" srcId="{4DBFAD86-6FB2-4E3C-818A-F520D69F891E}" destId="{7175E9B4-311C-42D4-A9CD-BAB133274584}" srcOrd="0" destOrd="0" presId="urn:microsoft.com/office/officeart/2018/2/layout/IconVerticalSolidList"/>
    <dgm:cxn modelId="{06CF501F-5354-42ED-9075-04512FECBD97}" type="presOf" srcId="{98350DBB-72A1-4217-812C-E9F45CA5C85B}" destId="{D9E72235-09E4-48B0-BBDD-1144D9F57021}" srcOrd="0" destOrd="0" presId="urn:microsoft.com/office/officeart/2018/2/layout/IconVerticalSolidList"/>
    <dgm:cxn modelId="{A1D8102A-1443-490C-A038-FF2D1DF6B055}" srcId="{4DBFAD86-6FB2-4E3C-818A-F520D69F891E}" destId="{98350DBB-72A1-4217-812C-E9F45CA5C85B}" srcOrd="1" destOrd="0" parTransId="{43B2980C-3067-4F5C-A713-0F6389E58A3D}" sibTransId="{733FE8FB-6D03-4D5A-8B58-08E75D028F91}"/>
    <dgm:cxn modelId="{B0901237-C072-4B9F-A132-545255B15096}" type="presOf" srcId="{9AF786B0-61C9-4271-A061-1EC3C5E465D7}" destId="{BBF4E5DB-1002-4E9B-9986-882740726DDC}" srcOrd="0" destOrd="0" presId="urn:microsoft.com/office/officeart/2018/2/layout/IconVerticalSolidList"/>
    <dgm:cxn modelId="{A62F1B45-B51F-4D9B-8356-7011E087C2EE}" srcId="{4DBFAD86-6FB2-4E3C-818A-F520D69F891E}" destId="{9AF786B0-61C9-4271-A061-1EC3C5E465D7}" srcOrd="2" destOrd="0" parTransId="{734126DD-F9FC-41E4-BE04-6AFEE2B8D916}" sibTransId="{97F615F9-F1E4-4CA9-A67B-A275EF425652}"/>
    <dgm:cxn modelId="{A1FCEA6B-F5AC-42B9-904A-0037E75DCFF1}" type="presOf" srcId="{CDC21E15-406A-4A35-A0EB-AB17841ED359}" destId="{05C0A676-93A9-4D98-A62C-71BE6F1F3AED}" srcOrd="0" destOrd="0" presId="urn:microsoft.com/office/officeart/2018/2/layout/IconVerticalSolidList"/>
    <dgm:cxn modelId="{34EBFABD-F62E-4C5F-8B0B-656412CE8A22}" srcId="{4DBFAD86-6FB2-4E3C-818A-F520D69F891E}" destId="{C04EB95A-B1D4-4760-8979-61D6DF8C4D75}" srcOrd="0" destOrd="0" parTransId="{0964ADCF-091C-4016-AC83-763CDD068DB3}" sibTransId="{88AEEB90-1071-4300-8C15-AB786F72FA37}"/>
    <dgm:cxn modelId="{1C556BCD-40B3-413F-9059-344D055F8FCF}" srcId="{4DBFAD86-6FB2-4E3C-818A-F520D69F891E}" destId="{CDC21E15-406A-4A35-A0EB-AB17841ED359}" srcOrd="3" destOrd="0" parTransId="{13B675E8-75B7-48DC-99AD-32E3C0A8BCE5}" sibTransId="{4C19E972-1FA4-4451-A15B-DB52BD788B84}"/>
    <dgm:cxn modelId="{14EA1FD1-8FD0-402E-9608-E86CB2E2F946}" srcId="{4DBFAD86-6FB2-4E3C-818A-F520D69F891E}" destId="{35B18851-A95E-4F63-AE2E-1E2F6B68984B}" srcOrd="4" destOrd="0" parTransId="{014844A3-3050-49AD-B525-843A5C6BE747}" sibTransId="{0AB1A8AA-795B-4B22-8538-E58C89F4E375}"/>
    <dgm:cxn modelId="{EC4255E9-30A2-40C8-B0B0-9A1B7B8A514F}" type="presOf" srcId="{35B18851-A95E-4F63-AE2E-1E2F6B68984B}" destId="{DFCF1BE5-FFE5-499D-A429-10260E9D0627}" srcOrd="0" destOrd="0" presId="urn:microsoft.com/office/officeart/2018/2/layout/IconVerticalSolidList"/>
    <dgm:cxn modelId="{99DE7F42-D045-4FAD-9CD2-72CFB71B2CDD}" type="presParOf" srcId="{7175E9B4-311C-42D4-A9CD-BAB133274584}" destId="{2C34BACE-1A81-4BBF-85AD-88B8B5B6A3F2}" srcOrd="0" destOrd="0" presId="urn:microsoft.com/office/officeart/2018/2/layout/IconVerticalSolidList"/>
    <dgm:cxn modelId="{D368E3B3-3CA3-4EEB-B3D2-DBBA220782D1}" type="presParOf" srcId="{2C34BACE-1A81-4BBF-85AD-88B8B5B6A3F2}" destId="{3B68587F-7C4D-4764-942A-2ED607232D41}" srcOrd="0" destOrd="0" presId="urn:microsoft.com/office/officeart/2018/2/layout/IconVerticalSolidList"/>
    <dgm:cxn modelId="{693A8473-FF20-4930-985F-3751BF711EA0}" type="presParOf" srcId="{2C34BACE-1A81-4BBF-85AD-88B8B5B6A3F2}" destId="{B1C3BF4D-053D-43C7-AD28-0E3F855BD90C}" srcOrd="1" destOrd="0" presId="urn:microsoft.com/office/officeart/2018/2/layout/IconVerticalSolidList"/>
    <dgm:cxn modelId="{2511810C-CCCF-4950-A12A-A4CD800FCDE6}" type="presParOf" srcId="{2C34BACE-1A81-4BBF-85AD-88B8B5B6A3F2}" destId="{C217B33B-B2F6-4A31-B8E3-1806B03A9C18}" srcOrd="2" destOrd="0" presId="urn:microsoft.com/office/officeart/2018/2/layout/IconVerticalSolidList"/>
    <dgm:cxn modelId="{48C7B05D-0FF0-42CC-8670-98CE1367B357}" type="presParOf" srcId="{2C34BACE-1A81-4BBF-85AD-88B8B5B6A3F2}" destId="{85C14FCD-7525-4508-AF5E-48ADA3A56EF9}" srcOrd="3" destOrd="0" presId="urn:microsoft.com/office/officeart/2018/2/layout/IconVerticalSolidList"/>
    <dgm:cxn modelId="{A0F1FA65-7D8F-4FB5-87AC-57E0BD4661F1}" type="presParOf" srcId="{7175E9B4-311C-42D4-A9CD-BAB133274584}" destId="{2F0BDEE2-2A8F-4DF9-B9C4-3EB7159E153B}" srcOrd="1" destOrd="0" presId="urn:microsoft.com/office/officeart/2018/2/layout/IconVerticalSolidList"/>
    <dgm:cxn modelId="{EAC21DB6-E369-4DE4-855F-17B871BA654A}" type="presParOf" srcId="{7175E9B4-311C-42D4-A9CD-BAB133274584}" destId="{1F5BA48F-B197-4930-AAD5-3D1C5A5DD5F6}" srcOrd="2" destOrd="0" presId="urn:microsoft.com/office/officeart/2018/2/layout/IconVerticalSolidList"/>
    <dgm:cxn modelId="{265A167B-8C44-49F9-A2F2-ABA2C9D0719A}" type="presParOf" srcId="{1F5BA48F-B197-4930-AAD5-3D1C5A5DD5F6}" destId="{F60D90A6-9340-421A-9BFB-13E49B252B65}" srcOrd="0" destOrd="0" presId="urn:microsoft.com/office/officeart/2018/2/layout/IconVerticalSolidList"/>
    <dgm:cxn modelId="{BE294D0F-E32F-4D44-A897-EC66D94F4074}" type="presParOf" srcId="{1F5BA48F-B197-4930-AAD5-3D1C5A5DD5F6}" destId="{A11F604D-3AA5-492A-8859-2EC625938026}" srcOrd="1" destOrd="0" presId="urn:microsoft.com/office/officeart/2018/2/layout/IconVerticalSolidList"/>
    <dgm:cxn modelId="{652CA3D3-99F4-4D31-A8C6-0320A5156F74}" type="presParOf" srcId="{1F5BA48F-B197-4930-AAD5-3D1C5A5DD5F6}" destId="{2ED1B1CD-2958-4F46-97C1-64B060BEEB2B}" srcOrd="2" destOrd="0" presId="urn:microsoft.com/office/officeart/2018/2/layout/IconVerticalSolidList"/>
    <dgm:cxn modelId="{987D4547-2CEE-40DC-A7E2-D9EA6342876E}" type="presParOf" srcId="{1F5BA48F-B197-4930-AAD5-3D1C5A5DD5F6}" destId="{D9E72235-09E4-48B0-BBDD-1144D9F57021}" srcOrd="3" destOrd="0" presId="urn:microsoft.com/office/officeart/2018/2/layout/IconVerticalSolidList"/>
    <dgm:cxn modelId="{C2CB6963-F174-47F5-A176-F1B85C2B4207}" type="presParOf" srcId="{7175E9B4-311C-42D4-A9CD-BAB133274584}" destId="{CA4677F0-44CB-47D4-B5D3-94BB6A8DA3F1}" srcOrd="3" destOrd="0" presId="urn:microsoft.com/office/officeart/2018/2/layout/IconVerticalSolidList"/>
    <dgm:cxn modelId="{4B1ED016-0ED3-486C-9457-512EE29E67BE}" type="presParOf" srcId="{7175E9B4-311C-42D4-A9CD-BAB133274584}" destId="{8636377F-721C-4033-A4C0-6B69425E3819}" srcOrd="4" destOrd="0" presId="urn:microsoft.com/office/officeart/2018/2/layout/IconVerticalSolidList"/>
    <dgm:cxn modelId="{772CDF65-BBC6-470E-BF22-E8E8186AEE22}" type="presParOf" srcId="{8636377F-721C-4033-A4C0-6B69425E3819}" destId="{0BED1087-6CCB-4FF6-9F35-BD03894F23FC}" srcOrd="0" destOrd="0" presId="urn:microsoft.com/office/officeart/2018/2/layout/IconVerticalSolidList"/>
    <dgm:cxn modelId="{79C7FD11-DE8C-41E8-BD1C-17697E8EAD36}" type="presParOf" srcId="{8636377F-721C-4033-A4C0-6B69425E3819}" destId="{C3A79DAC-4F16-4969-A18C-621238699631}" srcOrd="1" destOrd="0" presId="urn:microsoft.com/office/officeart/2018/2/layout/IconVerticalSolidList"/>
    <dgm:cxn modelId="{8E4725E0-6DA2-44F3-ACA4-645CBC21A326}" type="presParOf" srcId="{8636377F-721C-4033-A4C0-6B69425E3819}" destId="{0F930FB6-C1E4-4B0B-8E44-D74D3C9491EF}" srcOrd="2" destOrd="0" presId="urn:microsoft.com/office/officeart/2018/2/layout/IconVerticalSolidList"/>
    <dgm:cxn modelId="{C827F1E9-0DBC-4746-A7F1-F12599D30E76}" type="presParOf" srcId="{8636377F-721C-4033-A4C0-6B69425E3819}" destId="{BBF4E5DB-1002-4E9B-9986-882740726DDC}" srcOrd="3" destOrd="0" presId="urn:microsoft.com/office/officeart/2018/2/layout/IconVerticalSolidList"/>
    <dgm:cxn modelId="{601CF51D-46E5-4940-8FF0-DFF3DD2E87E9}" type="presParOf" srcId="{7175E9B4-311C-42D4-A9CD-BAB133274584}" destId="{A991A156-5469-4631-8CBA-533FFBC76B8A}" srcOrd="5" destOrd="0" presId="urn:microsoft.com/office/officeart/2018/2/layout/IconVerticalSolidList"/>
    <dgm:cxn modelId="{EDAB949F-A62E-4592-A2EB-88082B7FD5ED}" type="presParOf" srcId="{7175E9B4-311C-42D4-A9CD-BAB133274584}" destId="{F7A7355A-9D41-4CF5-8C19-196E0C1632C5}" srcOrd="6" destOrd="0" presId="urn:microsoft.com/office/officeart/2018/2/layout/IconVerticalSolidList"/>
    <dgm:cxn modelId="{33DFC016-1EE3-45CE-BFD1-2179D1DD7937}" type="presParOf" srcId="{F7A7355A-9D41-4CF5-8C19-196E0C1632C5}" destId="{07325EC2-8074-4127-8665-C8025CDB59B4}" srcOrd="0" destOrd="0" presId="urn:microsoft.com/office/officeart/2018/2/layout/IconVerticalSolidList"/>
    <dgm:cxn modelId="{141D35D3-B704-4FEA-BB80-85507E036E21}" type="presParOf" srcId="{F7A7355A-9D41-4CF5-8C19-196E0C1632C5}" destId="{AE99E219-ADBE-4336-AEFD-CB71E99C0388}" srcOrd="1" destOrd="0" presId="urn:microsoft.com/office/officeart/2018/2/layout/IconVerticalSolidList"/>
    <dgm:cxn modelId="{4B1A8F7A-9084-45C7-9DD6-243594AB5541}" type="presParOf" srcId="{F7A7355A-9D41-4CF5-8C19-196E0C1632C5}" destId="{BB189F8E-6956-4552-863C-1FC2A9B3BF00}" srcOrd="2" destOrd="0" presId="urn:microsoft.com/office/officeart/2018/2/layout/IconVerticalSolidList"/>
    <dgm:cxn modelId="{B97B6B3E-2DBB-4E6A-BEE3-F77F73FDAE0D}" type="presParOf" srcId="{F7A7355A-9D41-4CF5-8C19-196E0C1632C5}" destId="{05C0A676-93A9-4D98-A62C-71BE6F1F3AED}" srcOrd="3" destOrd="0" presId="urn:microsoft.com/office/officeart/2018/2/layout/IconVerticalSolidList"/>
    <dgm:cxn modelId="{D29FE835-D2B9-44E0-B430-DBBE404CF6DF}" type="presParOf" srcId="{7175E9B4-311C-42D4-A9CD-BAB133274584}" destId="{238EDE89-38D6-4E46-81E0-5749AC04AFF6}" srcOrd="7" destOrd="0" presId="urn:microsoft.com/office/officeart/2018/2/layout/IconVerticalSolidList"/>
    <dgm:cxn modelId="{774C4240-EF52-439B-A3AF-A8F70834A9BC}" type="presParOf" srcId="{7175E9B4-311C-42D4-A9CD-BAB133274584}" destId="{4420C32F-AF59-46DA-8902-97124FB77DD8}" srcOrd="8" destOrd="0" presId="urn:microsoft.com/office/officeart/2018/2/layout/IconVerticalSolidList"/>
    <dgm:cxn modelId="{2058A800-A732-4A1B-8D24-6B45AA6D8169}" type="presParOf" srcId="{4420C32F-AF59-46DA-8902-97124FB77DD8}" destId="{DDDA2072-A7BF-4230-B906-5249536623A3}" srcOrd="0" destOrd="0" presId="urn:microsoft.com/office/officeart/2018/2/layout/IconVerticalSolidList"/>
    <dgm:cxn modelId="{7277DAEF-FC3A-4DA9-A1D5-CA07215E3DF7}" type="presParOf" srcId="{4420C32F-AF59-46DA-8902-97124FB77DD8}" destId="{1B17D638-7174-426D-A2B8-61C5C1A22806}" srcOrd="1" destOrd="0" presId="urn:microsoft.com/office/officeart/2018/2/layout/IconVerticalSolidList"/>
    <dgm:cxn modelId="{1FF923DA-F41E-4F2E-9602-DFEC599E30D1}" type="presParOf" srcId="{4420C32F-AF59-46DA-8902-97124FB77DD8}" destId="{89E9CB14-28EA-45F4-9E37-1A569299CB3A}" srcOrd="2" destOrd="0" presId="urn:microsoft.com/office/officeart/2018/2/layout/IconVerticalSolidList"/>
    <dgm:cxn modelId="{D3CBD928-2802-4DF6-8D41-93E83498C94D}" type="presParOf" srcId="{4420C32F-AF59-46DA-8902-97124FB77DD8}" destId="{DFCF1BE5-FFE5-499D-A429-10260E9D0627}"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57620D8E-4B70-476F-AA9C-01BC8C958DE4}" type="doc">
      <dgm:prSet loTypeId="urn:microsoft.com/office/officeart/2018/2/layout/IconVerticalSolidList" loCatId="icon" qsTypeId="urn:microsoft.com/office/officeart/2005/8/quickstyle/simple1" qsCatId="simple" csTypeId="urn:microsoft.com/office/officeart/2018/5/colors/Iconchunking_neutralbg_accent5_2" csCatId="accent5" phldr="1"/>
      <dgm:spPr/>
      <dgm:t>
        <a:bodyPr/>
        <a:lstStyle/>
        <a:p>
          <a:endParaRPr lang="en-US"/>
        </a:p>
      </dgm:t>
    </dgm:pt>
    <dgm:pt modelId="{61A0624F-2008-4FBA-8900-AD0C1A2B967C}">
      <dgm:prSet/>
      <dgm:spPr/>
      <dgm:t>
        <a:bodyPr/>
        <a:lstStyle/>
        <a:p>
          <a:r>
            <a:rPr lang="en-GB" dirty="0"/>
            <a:t>CMS Stands for </a:t>
          </a:r>
          <a:r>
            <a:rPr lang="en-GB" b="1" u="sng" dirty="0"/>
            <a:t>C</a:t>
          </a:r>
          <a:r>
            <a:rPr lang="en-GB" dirty="0"/>
            <a:t>ontent </a:t>
          </a:r>
          <a:r>
            <a:rPr lang="en-GB" b="1" u="sng" dirty="0"/>
            <a:t>M</a:t>
          </a:r>
          <a:r>
            <a:rPr lang="en-GB" dirty="0"/>
            <a:t>anagement </a:t>
          </a:r>
          <a:r>
            <a:rPr lang="en-GB" b="1" u="sng" dirty="0"/>
            <a:t>S</a:t>
          </a:r>
          <a:r>
            <a:rPr lang="en-GB" dirty="0"/>
            <a:t>erver.</a:t>
          </a:r>
          <a:endParaRPr lang="en-US" dirty="0"/>
        </a:p>
      </dgm:t>
    </dgm:pt>
    <dgm:pt modelId="{F59BE911-1D6B-41C2-848A-4CB6EFC91E6E}" type="parTrans" cxnId="{B159B454-0306-4470-B318-5B8DDBCBCA10}">
      <dgm:prSet/>
      <dgm:spPr/>
      <dgm:t>
        <a:bodyPr/>
        <a:lstStyle/>
        <a:p>
          <a:endParaRPr lang="en-US"/>
        </a:p>
      </dgm:t>
    </dgm:pt>
    <dgm:pt modelId="{BAD1B08F-FB74-49E7-9AD3-8DEB3AA062E7}" type="sibTrans" cxnId="{B159B454-0306-4470-B318-5B8DDBCBCA10}">
      <dgm:prSet/>
      <dgm:spPr/>
      <dgm:t>
        <a:bodyPr/>
        <a:lstStyle/>
        <a:p>
          <a:endParaRPr lang="en-US"/>
        </a:p>
      </dgm:t>
    </dgm:pt>
    <dgm:pt modelId="{FBFF9EF4-B722-4667-A821-30A79054F8C3}">
      <dgm:prSet/>
      <dgm:spPr/>
      <dgm:t>
        <a:bodyPr/>
        <a:lstStyle/>
        <a:p>
          <a:r>
            <a:rPr lang="en-GB" dirty="0"/>
            <a:t>It is a program that contains a database and a software interface to the database.</a:t>
          </a:r>
          <a:endParaRPr lang="en-US" dirty="0"/>
        </a:p>
      </dgm:t>
    </dgm:pt>
    <dgm:pt modelId="{3CF3A754-BF23-49C9-B7C6-DAA2BF3FCFFD}" type="parTrans" cxnId="{0A729EDE-A3B9-41A3-90EE-7596306BA07D}">
      <dgm:prSet/>
      <dgm:spPr/>
      <dgm:t>
        <a:bodyPr/>
        <a:lstStyle/>
        <a:p>
          <a:endParaRPr lang="en-US"/>
        </a:p>
      </dgm:t>
    </dgm:pt>
    <dgm:pt modelId="{3474A026-189A-48AC-8905-FF0E64F90038}" type="sibTrans" cxnId="{0A729EDE-A3B9-41A3-90EE-7596306BA07D}">
      <dgm:prSet/>
      <dgm:spPr/>
      <dgm:t>
        <a:bodyPr/>
        <a:lstStyle/>
        <a:p>
          <a:endParaRPr lang="en-US"/>
        </a:p>
      </dgm:t>
    </dgm:pt>
    <dgm:pt modelId="{6292263C-1F7C-4C58-8B02-1DE528C8034A}">
      <dgm:prSet/>
      <dgm:spPr/>
      <dgm:t>
        <a:bodyPr/>
        <a:lstStyle/>
        <a:p>
          <a:r>
            <a:rPr lang="en-GB" dirty="0"/>
            <a:t>CMS authors use the software interface to enter content into the database.</a:t>
          </a:r>
          <a:endParaRPr lang="en-US" dirty="0"/>
        </a:p>
      </dgm:t>
    </dgm:pt>
    <dgm:pt modelId="{9EAFFA39-4474-4B5B-A9BC-7110DB688107}" type="parTrans" cxnId="{30DC6B03-334C-45A8-A603-E7E00F1C663F}">
      <dgm:prSet/>
      <dgm:spPr/>
      <dgm:t>
        <a:bodyPr/>
        <a:lstStyle/>
        <a:p>
          <a:endParaRPr lang="en-US"/>
        </a:p>
      </dgm:t>
    </dgm:pt>
    <dgm:pt modelId="{A24B5F08-A3CC-4152-917D-DBF371012FDC}" type="sibTrans" cxnId="{30DC6B03-334C-45A8-A603-E7E00F1C663F}">
      <dgm:prSet/>
      <dgm:spPr/>
      <dgm:t>
        <a:bodyPr/>
        <a:lstStyle/>
        <a:p>
          <a:endParaRPr lang="en-US"/>
        </a:p>
      </dgm:t>
    </dgm:pt>
    <dgm:pt modelId="{89855A8F-9E7F-4EBD-8132-46ADCB6CD4AC}">
      <dgm:prSet/>
      <dgm:spPr/>
      <dgm:t>
        <a:bodyPr/>
        <a:lstStyle/>
        <a:p>
          <a:r>
            <a:rPr lang="en-GB"/>
            <a:t>The website then picks up new content from the CMS database.</a:t>
          </a:r>
          <a:endParaRPr lang="en-US"/>
        </a:p>
      </dgm:t>
    </dgm:pt>
    <dgm:pt modelId="{C329BBEE-D88B-4CAD-B1FB-00069E48625E}" type="parTrans" cxnId="{DF28841A-41BD-4669-90C7-466A34B519C1}">
      <dgm:prSet/>
      <dgm:spPr/>
      <dgm:t>
        <a:bodyPr/>
        <a:lstStyle/>
        <a:p>
          <a:endParaRPr lang="en-US"/>
        </a:p>
      </dgm:t>
    </dgm:pt>
    <dgm:pt modelId="{09AC693A-AF74-4553-AB9F-0E95ABAE3AA2}" type="sibTrans" cxnId="{DF28841A-41BD-4669-90C7-466A34B519C1}">
      <dgm:prSet/>
      <dgm:spPr/>
      <dgm:t>
        <a:bodyPr/>
        <a:lstStyle/>
        <a:p>
          <a:endParaRPr lang="en-US"/>
        </a:p>
      </dgm:t>
    </dgm:pt>
    <dgm:pt modelId="{715ADCC1-D54F-4180-B58E-A5F2936682E0}">
      <dgm:prSet/>
      <dgm:spPr/>
      <dgm:t>
        <a:bodyPr/>
        <a:lstStyle/>
        <a:p>
          <a:r>
            <a:rPr lang="en-GB"/>
            <a:t>Moderns CMS examples include WordPress and Joomla.</a:t>
          </a:r>
          <a:endParaRPr lang="en-US"/>
        </a:p>
      </dgm:t>
    </dgm:pt>
    <dgm:pt modelId="{BA9B6263-025F-46C9-8B04-BD87A2122542}" type="parTrans" cxnId="{DA8FA09F-F166-4C0D-835B-D07B9DC0F555}">
      <dgm:prSet/>
      <dgm:spPr/>
      <dgm:t>
        <a:bodyPr/>
        <a:lstStyle/>
        <a:p>
          <a:endParaRPr lang="en-US"/>
        </a:p>
      </dgm:t>
    </dgm:pt>
    <dgm:pt modelId="{96980CC9-0905-4393-8D41-85A7877B8807}" type="sibTrans" cxnId="{DA8FA09F-F166-4C0D-835B-D07B9DC0F555}">
      <dgm:prSet/>
      <dgm:spPr/>
      <dgm:t>
        <a:bodyPr/>
        <a:lstStyle/>
        <a:p>
          <a:endParaRPr lang="en-US"/>
        </a:p>
      </dgm:t>
    </dgm:pt>
    <dgm:pt modelId="{A9366664-6E16-4CAD-A3C4-EAFED3E65117}" type="pres">
      <dgm:prSet presAssocID="{57620D8E-4B70-476F-AA9C-01BC8C958DE4}" presName="root" presStyleCnt="0">
        <dgm:presLayoutVars>
          <dgm:dir/>
          <dgm:resizeHandles val="exact"/>
        </dgm:presLayoutVars>
      </dgm:prSet>
      <dgm:spPr/>
    </dgm:pt>
    <dgm:pt modelId="{15573A5A-5A80-4770-A778-D4E65403D964}" type="pres">
      <dgm:prSet presAssocID="{61A0624F-2008-4FBA-8900-AD0C1A2B967C}" presName="compNode" presStyleCnt="0"/>
      <dgm:spPr/>
    </dgm:pt>
    <dgm:pt modelId="{59EC1B83-D6A4-4CC6-BC35-0D395797644F}" type="pres">
      <dgm:prSet presAssocID="{61A0624F-2008-4FBA-8900-AD0C1A2B967C}" presName="bgRect" presStyleLbl="bgShp" presStyleIdx="0" presStyleCnt="5"/>
      <dgm:spPr/>
    </dgm:pt>
    <dgm:pt modelId="{DCAFE1EE-2BEC-4A95-829F-12745EBA94F9}" type="pres">
      <dgm:prSet presAssocID="{61A0624F-2008-4FBA-8900-AD0C1A2B967C}"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erver"/>
        </a:ext>
      </dgm:extLst>
    </dgm:pt>
    <dgm:pt modelId="{FA3ECD2C-BDAD-4C17-9D30-44EDD1761E8F}" type="pres">
      <dgm:prSet presAssocID="{61A0624F-2008-4FBA-8900-AD0C1A2B967C}" presName="spaceRect" presStyleCnt="0"/>
      <dgm:spPr/>
    </dgm:pt>
    <dgm:pt modelId="{F96D42C0-1F0F-4E7F-AB28-B2B3451644BE}" type="pres">
      <dgm:prSet presAssocID="{61A0624F-2008-4FBA-8900-AD0C1A2B967C}" presName="parTx" presStyleLbl="revTx" presStyleIdx="0" presStyleCnt="5">
        <dgm:presLayoutVars>
          <dgm:chMax val="0"/>
          <dgm:chPref val="0"/>
        </dgm:presLayoutVars>
      </dgm:prSet>
      <dgm:spPr/>
    </dgm:pt>
    <dgm:pt modelId="{C307C67C-5705-4662-81E5-7D0FCEF89E3A}" type="pres">
      <dgm:prSet presAssocID="{BAD1B08F-FB74-49E7-9AD3-8DEB3AA062E7}" presName="sibTrans" presStyleCnt="0"/>
      <dgm:spPr/>
    </dgm:pt>
    <dgm:pt modelId="{40F323FE-5CC0-43CB-BA22-EF911A4BC732}" type="pres">
      <dgm:prSet presAssocID="{FBFF9EF4-B722-4667-A821-30A79054F8C3}" presName="compNode" presStyleCnt="0"/>
      <dgm:spPr/>
    </dgm:pt>
    <dgm:pt modelId="{1347E3FA-22E2-4C4B-B51B-89D015674458}" type="pres">
      <dgm:prSet presAssocID="{FBFF9EF4-B722-4667-A821-30A79054F8C3}" presName="bgRect" presStyleLbl="bgShp" presStyleIdx="1" presStyleCnt="5"/>
      <dgm:spPr/>
    </dgm:pt>
    <dgm:pt modelId="{F5BA5A09-ADF5-4E44-A033-465FA6E52A1F}" type="pres">
      <dgm:prSet presAssocID="{FBFF9EF4-B722-4667-A821-30A79054F8C3}"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atabase"/>
        </a:ext>
      </dgm:extLst>
    </dgm:pt>
    <dgm:pt modelId="{8684C7C5-4B98-4DAA-853C-C29E60298EF5}" type="pres">
      <dgm:prSet presAssocID="{FBFF9EF4-B722-4667-A821-30A79054F8C3}" presName="spaceRect" presStyleCnt="0"/>
      <dgm:spPr/>
    </dgm:pt>
    <dgm:pt modelId="{9EB55096-E8D4-4CE4-8686-4404FE94A945}" type="pres">
      <dgm:prSet presAssocID="{FBFF9EF4-B722-4667-A821-30A79054F8C3}" presName="parTx" presStyleLbl="revTx" presStyleIdx="1" presStyleCnt="5">
        <dgm:presLayoutVars>
          <dgm:chMax val="0"/>
          <dgm:chPref val="0"/>
        </dgm:presLayoutVars>
      </dgm:prSet>
      <dgm:spPr/>
    </dgm:pt>
    <dgm:pt modelId="{67D2212F-2348-455C-BE66-DE595C643109}" type="pres">
      <dgm:prSet presAssocID="{3474A026-189A-48AC-8905-FF0E64F90038}" presName="sibTrans" presStyleCnt="0"/>
      <dgm:spPr/>
    </dgm:pt>
    <dgm:pt modelId="{A8DBC014-E191-4652-B98C-4AFAC988F96C}" type="pres">
      <dgm:prSet presAssocID="{6292263C-1F7C-4C58-8B02-1DE528C8034A}" presName="compNode" presStyleCnt="0"/>
      <dgm:spPr/>
    </dgm:pt>
    <dgm:pt modelId="{16A81F69-828C-4DF2-9D40-E2BDAC085CAB}" type="pres">
      <dgm:prSet presAssocID="{6292263C-1F7C-4C58-8B02-1DE528C8034A}" presName="bgRect" presStyleLbl="bgShp" presStyleIdx="2" presStyleCnt="5"/>
      <dgm:spPr/>
    </dgm:pt>
    <dgm:pt modelId="{FE092DBB-BD83-4F6B-86F3-A27C60DC7481}" type="pres">
      <dgm:prSet presAssocID="{6292263C-1F7C-4C58-8B02-1DE528C8034A}"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omputer"/>
        </a:ext>
      </dgm:extLst>
    </dgm:pt>
    <dgm:pt modelId="{500DD9B0-8740-47A2-941E-BD12523104D9}" type="pres">
      <dgm:prSet presAssocID="{6292263C-1F7C-4C58-8B02-1DE528C8034A}" presName="spaceRect" presStyleCnt="0"/>
      <dgm:spPr/>
    </dgm:pt>
    <dgm:pt modelId="{BD9293DB-0318-4250-BCDB-AEA97B26FF08}" type="pres">
      <dgm:prSet presAssocID="{6292263C-1F7C-4C58-8B02-1DE528C8034A}" presName="parTx" presStyleLbl="revTx" presStyleIdx="2" presStyleCnt="5">
        <dgm:presLayoutVars>
          <dgm:chMax val="0"/>
          <dgm:chPref val="0"/>
        </dgm:presLayoutVars>
      </dgm:prSet>
      <dgm:spPr/>
    </dgm:pt>
    <dgm:pt modelId="{34ED86BB-C872-4296-81FC-E67EA6DA8B67}" type="pres">
      <dgm:prSet presAssocID="{A24B5F08-A3CC-4152-917D-DBF371012FDC}" presName="sibTrans" presStyleCnt="0"/>
      <dgm:spPr/>
    </dgm:pt>
    <dgm:pt modelId="{85FE980C-7AA0-42C4-9C00-850DEFD25C4D}" type="pres">
      <dgm:prSet presAssocID="{89855A8F-9E7F-4EBD-8132-46ADCB6CD4AC}" presName="compNode" presStyleCnt="0"/>
      <dgm:spPr/>
    </dgm:pt>
    <dgm:pt modelId="{D46000A2-184C-4801-A0AD-4ADE07E1296A}" type="pres">
      <dgm:prSet presAssocID="{89855A8F-9E7F-4EBD-8132-46ADCB6CD4AC}" presName="bgRect" presStyleLbl="bgShp" presStyleIdx="3" presStyleCnt="5"/>
      <dgm:spPr/>
    </dgm:pt>
    <dgm:pt modelId="{03A9F77F-4CBC-453A-9C8C-44714D5C7E7C}" type="pres">
      <dgm:prSet presAssocID="{89855A8F-9E7F-4EBD-8132-46ADCB6CD4AC}"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Monitor"/>
        </a:ext>
      </dgm:extLst>
    </dgm:pt>
    <dgm:pt modelId="{E6B7B240-8BF9-4047-8757-A81281A77AA7}" type="pres">
      <dgm:prSet presAssocID="{89855A8F-9E7F-4EBD-8132-46ADCB6CD4AC}" presName="spaceRect" presStyleCnt="0"/>
      <dgm:spPr/>
    </dgm:pt>
    <dgm:pt modelId="{C8DA19F5-051D-4C11-AEF3-92D68D9CE5B1}" type="pres">
      <dgm:prSet presAssocID="{89855A8F-9E7F-4EBD-8132-46ADCB6CD4AC}" presName="parTx" presStyleLbl="revTx" presStyleIdx="3" presStyleCnt="5">
        <dgm:presLayoutVars>
          <dgm:chMax val="0"/>
          <dgm:chPref val="0"/>
        </dgm:presLayoutVars>
      </dgm:prSet>
      <dgm:spPr/>
    </dgm:pt>
    <dgm:pt modelId="{F33AD5A1-E2B9-4ECC-8566-59638EAD1CE7}" type="pres">
      <dgm:prSet presAssocID="{09AC693A-AF74-4553-AB9F-0E95ABAE3AA2}" presName="sibTrans" presStyleCnt="0"/>
      <dgm:spPr/>
    </dgm:pt>
    <dgm:pt modelId="{44B1E7F4-F3C8-4D54-800A-613DD7B36223}" type="pres">
      <dgm:prSet presAssocID="{715ADCC1-D54F-4180-B58E-A5F2936682E0}" presName="compNode" presStyleCnt="0"/>
      <dgm:spPr/>
    </dgm:pt>
    <dgm:pt modelId="{3BBFB00C-70DD-435A-A41C-11C2B82A0AF9}" type="pres">
      <dgm:prSet presAssocID="{715ADCC1-D54F-4180-B58E-A5F2936682E0}" presName="bgRect" presStyleLbl="bgShp" presStyleIdx="4" presStyleCnt="5"/>
      <dgm:spPr/>
    </dgm:pt>
    <dgm:pt modelId="{442AD6A4-D107-4512-A6EA-793D522FF55D}" type="pres">
      <dgm:prSet presAssocID="{715ADCC1-D54F-4180-B58E-A5F2936682E0}"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Sushi"/>
        </a:ext>
      </dgm:extLst>
    </dgm:pt>
    <dgm:pt modelId="{A59A55A8-B536-42E2-B836-0797671A0218}" type="pres">
      <dgm:prSet presAssocID="{715ADCC1-D54F-4180-B58E-A5F2936682E0}" presName="spaceRect" presStyleCnt="0"/>
      <dgm:spPr/>
    </dgm:pt>
    <dgm:pt modelId="{E2C37161-B20D-483E-AFD0-C99F4DA9DAE5}" type="pres">
      <dgm:prSet presAssocID="{715ADCC1-D54F-4180-B58E-A5F2936682E0}" presName="parTx" presStyleLbl="revTx" presStyleIdx="4" presStyleCnt="5">
        <dgm:presLayoutVars>
          <dgm:chMax val="0"/>
          <dgm:chPref val="0"/>
        </dgm:presLayoutVars>
      </dgm:prSet>
      <dgm:spPr/>
    </dgm:pt>
  </dgm:ptLst>
  <dgm:cxnLst>
    <dgm:cxn modelId="{30DC6B03-334C-45A8-A603-E7E00F1C663F}" srcId="{57620D8E-4B70-476F-AA9C-01BC8C958DE4}" destId="{6292263C-1F7C-4C58-8B02-1DE528C8034A}" srcOrd="2" destOrd="0" parTransId="{9EAFFA39-4474-4B5B-A9BC-7110DB688107}" sibTransId="{A24B5F08-A3CC-4152-917D-DBF371012FDC}"/>
    <dgm:cxn modelId="{DF28841A-41BD-4669-90C7-466A34B519C1}" srcId="{57620D8E-4B70-476F-AA9C-01BC8C958DE4}" destId="{89855A8F-9E7F-4EBD-8132-46ADCB6CD4AC}" srcOrd="3" destOrd="0" parTransId="{C329BBEE-D88B-4CAD-B1FB-00069E48625E}" sibTransId="{09AC693A-AF74-4553-AB9F-0E95ABAE3AA2}"/>
    <dgm:cxn modelId="{06C23022-9253-4690-8F51-1EDFCE44C44F}" type="presOf" srcId="{6292263C-1F7C-4C58-8B02-1DE528C8034A}" destId="{BD9293DB-0318-4250-BCDB-AEA97B26FF08}" srcOrd="0" destOrd="0" presId="urn:microsoft.com/office/officeart/2018/2/layout/IconVerticalSolidList"/>
    <dgm:cxn modelId="{A7D0E961-CA01-4942-AF0B-FB438AB6DD49}" type="presOf" srcId="{89855A8F-9E7F-4EBD-8132-46ADCB6CD4AC}" destId="{C8DA19F5-051D-4C11-AEF3-92D68D9CE5B1}" srcOrd="0" destOrd="0" presId="urn:microsoft.com/office/officeart/2018/2/layout/IconVerticalSolidList"/>
    <dgm:cxn modelId="{B159B454-0306-4470-B318-5B8DDBCBCA10}" srcId="{57620D8E-4B70-476F-AA9C-01BC8C958DE4}" destId="{61A0624F-2008-4FBA-8900-AD0C1A2B967C}" srcOrd="0" destOrd="0" parTransId="{F59BE911-1D6B-41C2-848A-4CB6EFC91E6E}" sibTransId="{BAD1B08F-FB74-49E7-9AD3-8DEB3AA062E7}"/>
    <dgm:cxn modelId="{89E45D58-CD05-4690-A438-BF0494C3600A}" type="presOf" srcId="{715ADCC1-D54F-4180-B58E-A5F2936682E0}" destId="{E2C37161-B20D-483E-AFD0-C99F4DA9DAE5}" srcOrd="0" destOrd="0" presId="urn:microsoft.com/office/officeart/2018/2/layout/IconVerticalSolidList"/>
    <dgm:cxn modelId="{DA8FA09F-F166-4C0D-835B-D07B9DC0F555}" srcId="{57620D8E-4B70-476F-AA9C-01BC8C958DE4}" destId="{715ADCC1-D54F-4180-B58E-A5F2936682E0}" srcOrd="4" destOrd="0" parTransId="{BA9B6263-025F-46C9-8B04-BD87A2122542}" sibTransId="{96980CC9-0905-4393-8D41-85A7877B8807}"/>
    <dgm:cxn modelId="{E57DADA1-4D78-4BDA-BD7A-C5EE31C7DFB3}" type="presOf" srcId="{61A0624F-2008-4FBA-8900-AD0C1A2B967C}" destId="{F96D42C0-1F0F-4E7F-AB28-B2B3451644BE}" srcOrd="0" destOrd="0" presId="urn:microsoft.com/office/officeart/2018/2/layout/IconVerticalSolidList"/>
    <dgm:cxn modelId="{39C123BD-89B1-40B4-B7C1-3FA6ABE44988}" type="presOf" srcId="{57620D8E-4B70-476F-AA9C-01BC8C958DE4}" destId="{A9366664-6E16-4CAD-A3C4-EAFED3E65117}" srcOrd="0" destOrd="0" presId="urn:microsoft.com/office/officeart/2018/2/layout/IconVerticalSolidList"/>
    <dgm:cxn modelId="{0A729EDE-A3B9-41A3-90EE-7596306BA07D}" srcId="{57620D8E-4B70-476F-AA9C-01BC8C958DE4}" destId="{FBFF9EF4-B722-4667-A821-30A79054F8C3}" srcOrd="1" destOrd="0" parTransId="{3CF3A754-BF23-49C9-B7C6-DAA2BF3FCFFD}" sibTransId="{3474A026-189A-48AC-8905-FF0E64F90038}"/>
    <dgm:cxn modelId="{832938FC-B5EE-4C90-8593-857E1AE82606}" type="presOf" srcId="{FBFF9EF4-B722-4667-A821-30A79054F8C3}" destId="{9EB55096-E8D4-4CE4-8686-4404FE94A945}" srcOrd="0" destOrd="0" presId="urn:microsoft.com/office/officeart/2018/2/layout/IconVerticalSolidList"/>
    <dgm:cxn modelId="{21831105-D43B-48CB-96EF-21322F81D3E6}" type="presParOf" srcId="{A9366664-6E16-4CAD-A3C4-EAFED3E65117}" destId="{15573A5A-5A80-4770-A778-D4E65403D964}" srcOrd="0" destOrd="0" presId="urn:microsoft.com/office/officeart/2018/2/layout/IconVerticalSolidList"/>
    <dgm:cxn modelId="{AB86F5DC-79EB-402A-B727-B5395FF75BF9}" type="presParOf" srcId="{15573A5A-5A80-4770-A778-D4E65403D964}" destId="{59EC1B83-D6A4-4CC6-BC35-0D395797644F}" srcOrd="0" destOrd="0" presId="urn:microsoft.com/office/officeart/2018/2/layout/IconVerticalSolidList"/>
    <dgm:cxn modelId="{27EF7F80-EB56-48FE-82F6-59A5A2B74BFB}" type="presParOf" srcId="{15573A5A-5A80-4770-A778-D4E65403D964}" destId="{DCAFE1EE-2BEC-4A95-829F-12745EBA94F9}" srcOrd="1" destOrd="0" presId="urn:microsoft.com/office/officeart/2018/2/layout/IconVerticalSolidList"/>
    <dgm:cxn modelId="{E19981D1-5512-4F98-987C-3C559BE14567}" type="presParOf" srcId="{15573A5A-5A80-4770-A778-D4E65403D964}" destId="{FA3ECD2C-BDAD-4C17-9D30-44EDD1761E8F}" srcOrd="2" destOrd="0" presId="urn:microsoft.com/office/officeart/2018/2/layout/IconVerticalSolidList"/>
    <dgm:cxn modelId="{0D981169-A53F-4A3A-B9EC-35767D3DEF17}" type="presParOf" srcId="{15573A5A-5A80-4770-A778-D4E65403D964}" destId="{F96D42C0-1F0F-4E7F-AB28-B2B3451644BE}" srcOrd="3" destOrd="0" presId="urn:microsoft.com/office/officeart/2018/2/layout/IconVerticalSolidList"/>
    <dgm:cxn modelId="{09944339-CA83-4BE4-A363-D7F0E30B1339}" type="presParOf" srcId="{A9366664-6E16-4CAD-A3C4-EAFED3E65117}" destId="{C307C67C-5705-4662-81E5-7D0FCEF89E3A}" srcOrd="1" destOrd="0" presId="urn:microsoft.com/office/officeart/2018/2/layout/IconVerticalSolidList"/>
    <dgm:cxn modelId="{E43BEB2D-19D1-48FA-9F20-F1468E09BA9B}" type="presParOf" srcId="{A9366664-6E16-4CAD-A3C4-EAFED3E65117}" destId="{40F323FE-5CC0-43CB-BA22-EF911A4BC732}" srcOrd="2" destOrd="0" presId="urn:microsoft.com/office/officeart/2018/2/layout/IconVerticalSolidList"/>
    <dgm:cxn modelId="{B6F5A877-F4ED-495D-A401-9FFC753DCCF5}" type="presParOf" srcId="{40F323FE-5CC0-43CB-BA22-EF911A4BC732}" destId="{1347E3FA-22E2-4C4B-B51B-89D015674458}" srcOrd="0" destOrd="0" presId="urn:microsoft.com/office/officeart/2018/2/layout/IconVerticalSolidList"/>
    <dgm:cxn modelId="{48803680-121A-4C0D-81BA-6D8F7FC3C23F}" type="presParOf" srcId="{40F323FE-5CC0-43CB-BA22-EF911A4BC732}" destId="{F5BA5A09-ADF5-4E44-A033-465FA6E52A1F}" srcOrd="1" destOrd="0" presId="urn:microsoft.com/office/officeart/2018/2/layout/IconVerticalSolidList"/>
    <dgm:cxn modelId="{368BE2F4-A799-44BE-8160-E7C31ABFF7F5}" type="presParOf" srcId="{40F323FE-5CC0-43CB-BA22-EF911A4BC732}" destId="{8684C7C5-4B98-4DAA-853C-C29E60298EF5}" srcOrd="2" destOrd="0" presId="urn:microsoft.com/office/officeart/2018/2/layout/IconVerticalSolidList"/>
    <dgm:cxn modelId="{B503BBFC-7B3D-4544-8D66-C9FE03E1C54C}" type="presParOf" srcId="{40F323FE-5CC0-43CB-BA22-EF911A4BC732}" destId="{9EB55096-E8D4-4CE4-8686-4404FE94A945}" srcOrd="3" destOrd="0" presId="urn:microsoft.com/office/officeart/2018/2/layout/IconVerticalSolidList"/>
    <dgm:cxn modelId="{32DD1D6C-9C0D-4907-8A1A-419C8433A41A}" type="presParOf" srcId="{A9366664-6E16-4CAD-A3C4-EAFED3E65117}" destId="{67D2212F-2348-455C-BE66-DE595C643109}" srcOrd="3" destOrd="0" presId="urn:microsoft.com/office/officeart/2018/2/layout/IconVerticalSolidList"/>
    <dgm:cxn modelId="{86397452-0CFA-4CAE-AEF3-E764EF4D60C5}" type="presParOf" srcId="{A9366664-6E16-4CAD-A3C4-EAFED3E65117}" destId="{A8DBC014-E191-4652-B98C-4AFAC988F96C}" srcOrd="4" destOrd="0" presId="urn:microsoft.com/office/officeart/2018/2/layout/IconVerticalSolidList"/>
    <dgm:cxn modelId="{A7474C9B-FFE3-429B-9AB3-83DF8CFBF2A4}" type="presParOf" srcId="{A8DBC014-E191-4652-B98C-4AFAC988F96C}" destId="{16A81F69-828C-4DF2-9D40-E2BDAC085CAB}" srcOrd="0" destOrd="0" presId="urn:microsoft.com/office/officeart/2018/2/layout/IconVerticalSolidList"/>
    <dgm:cxn modelId="{FBEB94A6-84EC-438A-91CD-ED58FFC2303E}" type="presParOf" srcId="{A8DBC014-E191-4652-B98C-4AFAC988F96C}" destId="{FE092DBB-BD83-4F6B-86F3-A27C60DC7481}" srcOrd="1" destOrd="0" presId="urn:microsoft.com/office/officeart/2018/2/layout/IconVerticalSolidList"/>
    <dgm:cxn modelId="{094369A5-921D-48FA-A7D8-4B6FC5DA1D48}" type="presParOf" srcId="{A8DBC014-E191-4652-B98C-4AFAC988F96C}" destId="{500DD9B0-8740-47A2-941E-BD12523104D9}" srcOrd="2" destOrd="0" presId="urn:microsoft.com/office/officeart/2018/2/layout/IconVerticalSolidList"/>
    <dgm:cxn modelId="{00049483-7F7C-4CB9-AC49-78F38DECD18C}" type="presParOf" srcId="{A8DBC014-E191-4652-B98C-4AFAC988F96C}" destId="{BD9293DB-0318-4250-BCDB-AEA97B26FF08}" srcOrd="3" destOrd="0" presId="urn:microsoft.com/office/officeart/2018/2/layout/IconVerticalSolidList"/>
    <dgm:cxn modelId="{CA44F6D5-DBC3-4F3F-887D-A0F763634A93}" type="presParOf" srcId="{A9366664-6E16-4CAD-A3C4-EAFED3E65117}" destId="{34ED86BB-C872-4296-81FC-E67EA6DA8B67}" srcOrd="5" destOrd="0" presId="urn:microsoft.com/office/officeart/2018/2/layout/IconVerticalSolidList"/>
    <dgm:cxn modelId="{384F4481-A0CC-4492-A83D-A5578257BD72}" type="presParOf" srcId="{A9366664-6E16-4CAD-A3C4-EAFED3E65117}" destId="{85FE980C-7AA0-42C4-9C00-850DEFD25C4D}" srcOrd="6" destOrd="0" presId="urn:microsoft.com/office/officeart/2018/2/layout/IconVerticalSolidList"/>
    <dgm:cxn modelId="{3CD1CD15-5DE1-433A-9AE0-4854D070169E}" type="presParOf" srcId="{85FE980C-7AA0-42C4-9C00-850DEFD25C4D}" destId="{D46000A2-184C-4801-A0AD-4ADE07E1296A}" srcOrd="0" destOrd="0" presId="urn:microsoft.com/office/officeart/2018/2/layout/IconVerticalSolidList"/>
    <dgm:cxn modelId="{5D2EC497-BD90-4CB1-B843-293BA1A92794}" type="presParOf" srcId="{85FE980C-7AA0-42C4-9C00-850DEFD25C4D}" destId="{03A9F77F-4CBC-453A-9C8C-44714D5C7E7C}" srcOrd="1" destOrd="0" presId="urn:microsoft.com/office/officeart/2018/2/layout/IconVerticalSolidList"/>
    <dgm:cxn modelId="{3C88C7F6-6F6D-4F3A-AAC7-5FD93338E01E}" type="presParOf" srcId="{85FE980C-7AA0-42C4-9C00-850DEFD25C4D}" destId="{E6B7B240-8BF9-4047-8757-A81281A77AA7}" srcOrd="2" destOrd="0" presId="urn:microsoft.com/office/officeart/2018/2/layout/IconVerticalSolidList"/>
    <dgm:cxn modelId="{F329DCFD-261A-43B8-936A-FD1FBD66939C}" type="presParOf" srcId="{85FE980C-7AA0-42C4-9C00-850DEFD25C4D}" destId="{C8DA19F5-051D-4C11-AEF3-92D68D9CE5B1}" srcOrd="3" destOrd="0" presId="urn:microsoft.com/office/officeart/2018/2/layout/IconVerticalSolidList"/>
    <dgm:cxn modelId="{B61EE4A4-6FAD-43A1-ABEE-10AFFD211BE5}" type="presParOf" srcId="{A9366664-6E16-4CAD-A3C4-EAFED3E65117}" destId="{F33AD5A1-E2B9-4ECC-8566-59638EAD1CE7}" srcOrd="7" destOrd="0" presId="urn:microsoft.com/office/officeart/2018/2/layout/IconVerticalSolidList"/>
    <dgm:cxn modelId="{FA501D54-17FD-4A67-9EB0-B3DB90AACC3C}" type="presParOf" srcId="{A9366664-6E16-4CAD-A3C4-EAFED3E65117}" destId="{44B1E7F4-F3C8-4D54-800A-613DD7B36223}" srcOrd="8" destOrd="0" presId="urn:microsoft.com/office/officeart/2018/2/layout/IconVerticalSolidList"/>
    <dgm:cxn modelId="{603F0CCA-EF54-40FB-8D1B-DF714FBC2961}" type="presParOf" srcId="{44B1E7F4-F3C8-4D54-800A-613DD7B36223}" destId="{3BBFB00C-70DD-435A-A41C-11C2B82A0AF9}" srcOrd="0" destOrd="0" presId="urn:microsoft.com/office/officeart/2018/2/layout/IconVerticalSolidList"/>
    <dgm:cxn modelId="{8B140AFA-98AD-491D-A515-8D33CC6BF1F5}" type="presParOf" srcId="{44B1E7F4-F3C8-4D54-800A-613DD7B36223}" destId="{442AD6A4-D107-4512-A6EA-793D522FF55D}" srcOrd="1" destOrd="0" presId="urn:microsoft.com/office/officeart/2018/2/layout/IconVerticalSolidList"/>
    <dgm:cxn modelId="{3C7B45C3-31FB-4BA1-8E34-9E0D5B3A1867}" type="presParOf" srcId="{44B1E7F4-F3C8-4D54-800A-613DD7B36223}" destId="{A59A55A8-B536-42E2-B836-0797671A0218}" srcOrd="2" destOrd="0" presId="urn:microsoft.com/office/officeart/2018/2/layout/IconVerticalSolidList"/>
    <dgm:cxn modelId="{CB10BD1C-E278-4E1B-9154-7E737BF56213}" type="presParOf" srcId="{44B1E7F4-F3C8-4D54-800A-613DD7B36223}" destId="{E2C37161-B20D-483E-AFD0-C99F4DA9DAE5}"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F1BFF3A3-3249-4B55-B6DF-1BC19B744684}" type="doc">
      <dgm:prSet loTypeId="urn:microsoft.com/office/officeart/2018/2/layout/IconVerticalSolidList" loCatId="icon" qsTypeId="urn:microsoft.com/office/officeart/2005/8/quickstyle/simple1" qsCatId="simple" csTypeId="urn:microsoft.com/office/officeart/2018/5/colors/Iconchunking_neutralbg_accent3_2" csCatId="accent3" phldr="1"/>
      <dgm:spPr/>
      <dgm:t>
        <a:bodyPr/>
        <a:lstStyle/>
        <a:p>
          <a:endParaRPr lang="en-US"/>
        </a:p>
      </dgm:t>
    </dgm:pt>
    <dgm:pt modelId="{29D07BBC-2E44-49A8-A7C3-1FCCEEF38DA4}">
      <dgm:prSet/>
      <dgm:spPr/>
      <dgm:t>
        <a:bodyPr/>
        <a:lstStyle/>
        <a:p>
          <a:r>
            <a:rPr lang="en-GB" dirty="0"/>
            <a:t>Web 2.0 allowed websites to track what users were doing between pages. This was called a </a:t>
          </a:r>
          <a:r>
            <a:rPr lang="en-GB" b="1" dirty="0"/>
            <a:t>Session</a:t>
          </a:r>
          <a:r>
            <a:rPr lang="en-GB" dirty="0"/>
            <a:t>.</a:t>
          </a:r>
          <a:endParaRPr lang="en-US" dirty="0"/>
        </a:p>
      </dgm:t>
    </dgm:pt>
    <dgm:pt modelId="{FC0662AA-BA5C-4BE5-8746-125680639CF1}" type="parTrans" cxnId="{F1226666-180F-49AA-8957-A8508B4D37B3}">
      <dgm:prSet/>
      <dgm:spPr/>
      <dgm:t>
        <a:bodyPr/>
        <a:lstStyle/>
        <a:p>
          <a:endParaRPr lang="en-US"/>
        </a:p>
      </dgm:t>
    </dgm:pt>
    <dgm:pt modelId="{865B902F-3134-4EBF-93C3-966F5D51F2A7}" type="sibTrans" cxnId="{F1226666-180F-49AA-8957-A8508B4D37B3}">
      <dgm:prSet/>
      <dgm:spPr/>
      <dgm:t>
        <a:bodyPr/>
        <a:lstStyle/>
        <a:p>
          <a:endParaRPr lang="en-US"/>
        </a:p>
      </dgm:t>
    </dgm:pt>
    <dgm:pt modelId="{158CE244-2718-4030-A5C2-A9F1EA18F0CE}">
      <dgm:prSet/>
      <dgm:spPr/>
      <dgm:t>
        <a:bodyPr/>
        <a:lstStyle/>
        <a:p>
          <a:r>
            <a:rPr lang="en-GB"/>
            <a:t>This meant using of one of two technologies:</a:t>
          </a:r>
          <a:endParaRPr lang="en-US"/>
        </a:p>
      </dgm:t>
    </dgm:pt>
    <dgm:pt modelId="{EFB6A0FA-65CD-4B26-A71B-B25870BA11FA}" type="parTrans" cxnId="{583F8498-174D-4AC7-8AD5-1CDB207F1AE0}">
      <dgm:prSet/>
      <dgm:spPr/>
      <dgm:t>
        <a:bodyPr/>
        <a:lstStyle/>
        <a:p>
          <a:endParaRPr lang="en-US"/>
        </a:p>
      </dgm:t>
    </dgm:pt>
    <dgm:pt modelId="{3D34DF81-1B3B-49FF-A233-611E6C08AA18}" type="sibTrans" cxnId="{583F8498-174D-4AC7-8AD5-1CDB207F1AE0}">
      <dgm:prSet/>
      <dgm:spPr/>
      <dgm:t>
        <a:bodyPr/>
        <a:lstStyle/>
        <a:p>
          <a:endParaRPr lang="en-US"/>
        </a:p>
      </dgm:t>
    </dgm:pt>
    <dgm:pt modelId="{D65737AC-BA59-49D2-813A-42697D3A7EFD}">
      <dgm:prSet/>
      <dgm:spPr/>
      <dgm:t>
        <a:bodyPr/>
        <a:lstStyle/>
        <a:p>
          <a:r>
            <a:rPr lang="en-GB" dirty="0"/>
            <a:t>A session state server programmed on the webserver.</a:t>
          </a:r>
          <a:endParaRPr lang="en-US" dirty="0"/>
        </a:p>
      </dgm:t>
    </dgm:pt>
    <dgm:pt modelId="{66174A32-B823-4A51-95CE-BE39015B2DB1}" type="parTrans" cxnId="{797E6430-39C6-4DBC-B031-C15B3BDEF12C}">
      <dgm:prSet/>
      <dgm:spPr/>
      <dgm:t>
        <a:bodyPr/>
        <a:lstStyle/>
        <a:p>
          <a:endParaRPr lang="en-US"/>
        </a:p>
      </dgm:t>
    </dgm:pt>
    <dgm:pt modelId="{E9D2B917-5697-41FD-A321-3BD40C779CE5}" type="sibTrans" cxnId="{797E6430-39C6-4DBC-B031-C15B3BDEF12C}">
      <dgm:prSet/>
      <dgm:spPr/>
      <dgm:t>
        <a:bodyPr/>
        <a:lstStyle/>
        <a:p>
          <a:endParaRPr lang="en-US"/>
        </a:p>
      </dgm:t>
    </dgm:pt>
    <dgm:pt modelId="{52FBEEDB-DE31-4236-BE33-D1F790E97BE1}">
      <dgm:prSet/>
      <dgm:spPr/>
      <dgm:t>
        <a:bodyPr/>
        <a:lstStyle/>
        <a:p>
          <a:r>
            <a:rPr lang="en-GB"/>
            <a:t>Increased use of cookies on the client machine.</a:t>
          </a:r>
          <a:endParaRPr lang="en-US"/>
        </a:p>
      </dgm:t>
    </dgm:pt>
    <dgm:pt modelId="{FBD1ABB3-BF0D-4227-8543-600D28499741}" type="parTrans" cxnId="{035A1AD0-C010-407E-88D5-D1C637FA5FEA}">
      <dgm:prSet/>
      <dgm:spPr/>
      <dgm:t>
        <a:bodyPr/>
        <a:lstStyle/>
        <a:p>
          <a:endParaRPr lang="en-US"/>
        </a:p>
      </dgm:t>
    </dgm:pt>
    <dgm:pt modelId="{FE5DED49-52C5-4C15-8DC1-B556F871905A}" type="sibTrans" cxnId="{035A1AD0-C010-407E-88D5-D1C637FA5FEA}">
      <dgm:prSet/>
      <dgm:spPr/>
      <dgm:t>
        <a:bodyPr/>
        <a:lstStyle/>
        <a:p>
          <a:endParaRPr lang="en-US"/>
        </a:p>
      </dgm:t>
    </dgm:pt>
    <dgm:pt modelId="{951FE458-A5CA-4AB8-A8C9-93A4956E29F7}">
      <dgm:prSet/>
      <dgm:spPr/>
      <dgm:t>
        <a:bodyPr/>
        <a:lstStyle/>
        <a:p>
          <a:r>
            <a:rPr lang="en-GB" dirty="0"/>
            <a:t>Both technologies allowed a website to ‘remember’ what a user did between pages.</a:t>
          </a:r>
          <a:endParaRPr lang="en-US" dirty="0"/>
        </a:p>
      </dgm:t>
    </dgm:pt>
    <dgm:pt modelId="{C5D50843-F6FE-47E8-826B-7040F9C87E63}" type="parTrans" cxnId="{736A1AE2-D0BA-49FC-AC2E-4B996A8AC352}">
      <dgm:prSet/>
      <dgm:spPr/>
      <dgm:t>
        <a:bodyPr/>
        <a:lstStyle/>
        <a:p>
          <a:endParaRPr lang="en-US"/>
        </a:p>
      </dgm:t>
    </dgm:pt>
    <dgm:pt modelId="{09434B61-7F98-4F57-9BDE-B09E79DD4ABF}" type="sibTrans" cxnId="{736A1AE2-D0BA-49FC-AC2E-4B996A8AC352}">
      <dgm:prSet/>
      <dgm:spPr/>
      <dgm:t>
        <a:bodyPr/>
        <a:lstStyle/>
        <a:p>
          <a:endParaRPr lang="en-US"/>
        </a:p>
      </dgm:t>
    </dgm:pt>
    <dgm:pt modelId="{8BD780D7-00CC-4A9E-ACBA-824192E5B117}">
      <dgm:prSet/>
      <dgm:spPr/>
      <dgm:t>
        <a:bodyPr/>
        <a:lstStyle/>
        <a:p>
          <a:r>
            <a:rPr lang="en-GB" dirty="0"/>
            <a:t>This was the basis of the Amazon Shopping Cart.</a:t>
          </a:r>
          <a:endParaRPr lang="en-US" dirty="0"/>
        </a:p>
      </dgm:t>
    </dgm:pt>
    <dgm:pt modelId="{A3E463BA-90E3-4DD8-AC1D-304A918AD7AF}" type="parTrans" cxnId="{8C5F3712-FE9A-4F29-A1FB-D24A8A3E263E}">
      <dgm:prSet/>
      <dgm:spPr/>
      <dgm:t>
        <a:bodyPr/>
        <a:lstStyle/>
        <a:p>
          <a:endParaRPr lang="en-US"/>
        </a:p>
      </dgm:t>
    </dgm:pt>
    <dgm:pt modelId="{DA754939-D375-4DA4-8C92-CCC704C776B8}" type="sibTrans" cxnId="{8C5F3712-FE9A-4F29-A1FB-D24A8A3E263E}">
      <dgm:prSet/>
      <dgm:spPr/>
      <dgm:t>
        <a:bodyPr/>
        <a:lstStyle/>
        <a:p>
          <a:endParaRPr lang="en-US"/>
        </a:p>
      </dgm:t>
    </dgm:pt>
    <dgm:pt modelId="{639C930F-DC30-4F14-82A2-ADF1378A5276}" type="pres">
      <dgm:prSet presAssocID="{F1BFF3A3-3249-4B55-B6DF-1BC19B744684}" presName="root" presStyleCnt="0">
        <dgm:presLayoutVars>
          <dgm:dir/>
          <dgm:resizeHandles val="exact"/>
        </dgm:presLayoutVars>
      </dgm:prSet>
      <dgm:spPr/>
    </dgm:pt>
    <dgm:pt modelId="{92DC50AB-44FF-47BC-ABFC-052443A84AC8}" type="pres">
      <dgm:prSet presAssocID="{29D07BBC-2E44-49A8-A7C3-1FCCEEF38DA4}" presName="compNode" presStyleCnt="0"/>
      <dgm:spPr/>
    </dgm:pt>
    <dgm:pt modelId="{9BC2AAF2-0897-45C8-83C5-0EACDBDCD9D9}" type="pres">
      <dgm:prSet presAssocID="{29D07BBC-2E44-49A8-A7C3-1FCCEEF38DA4}" presName="bgRect" presStyleLbl="bgShp" presStyleIdx="0" presStyleCnt="6"/>
      <dgm:spPr/>
    </dgm:pt>
    <dgm:pt modelId="{6AC7ED2A-5EE4-44BB-BA40-39A9BEEAEAE0}" type="pres">
      <dgm:prSet presAssocID="{29D07BBC-2E44-49A8-A7C3-1FCCEEF38DA4}"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Web Design"/>
        </a:ext>
      </dgm:extLst>
    </dgm:pt>
    <dgm:pt modelId="{5E76F912-9AFC-4727-AC4B-3144176C34B7}" type="pres">
      <dgm:prSet presAssocID="{29D07BBC-2E44-49A8-A7C3-1FCCEEF38DA4}" presName="spaceRect" presStyleCnt="0"/>
      <dgm:spPr/>
    </dgm:pt>
    <dgm:pt modelId="{F156C4AA-C807-4A26-A22B-4D61F07A3CB2}" type="pres">
      <dgm:prSet presAssocID="{29D07BBC-2E44-49A8-A7C3-1FCCEEF38DA4}" presName="parTx" presStyleLbl="revTx" presStyleIdx="0" presStyleCnt="6">
        <dgm:presLayoutVars>
          <dgm:chMax val="0"/>
          <dgm:chPref val="0"/>
        </dgm:presLayoutVars>
      </dgm:prSet>
      <dgm:spPr/>
    </dgm:pt>
    <dgm:pt modelId="{F04A1138-5551-4DFB-B358-7F9F659A7603}" type="pres">
      <dgm:prSet presAssocID="{865B902F-3134-4EBF-93C3-966F5D51F2A7}" presName="sibTrans" presStyleCnt="0"/>
      <dgm:spPr/>
    </dgm:pt>
    <dgm:pt modelId="{36FCD178-8728-4523-9871-2BC7C3952105}" type="pres">
      <dgm:prSet presAssocID="{158CE244-2718-4030-A5C2-A9F1EA18F0CE}" presName="compNode" presStyleCnt="0"/>
      <dgm:spPr/>
    </dgm:pt>
    <dgm:pt modelId="{93310045-4694-49DE-982C-F26B6761E95C}" type="pres">
      <dgm:prSet presAssocID="{158CE244-2718-4030-A5C2-A9F1EA18F0CE}" presName="bgRect" presStyleLbl="bgShp" presStyleIdx="1" presStyleCnt="6"/>
      <dgm:spPr/>
    </dgm:pt>
    <dgm:pt modelId="{A91CA3F1-F0C7-4F29-8199-F1B10CE8329C}" type="pres">
      <dgm:prSet presAssocID="{158CE244-2718-4030-A5C2-A9F1EA18F0CE}"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rocessor"/>
        </a:ext>
      </dgm:extLst>
    </dgm:pt>
    <dgm:pt modelId="{A49C50A0-24EE-42FF-AA11-03315263998F}" type="pres">
      <dgm:prSet presAssocID="{158CE244-2718-4030-A5C2-A9F1EA18F0CE}" presName="spaceRect" presStyleCnt="0"/>
      <dgm:spPr/>
    </dgm:pt>
    <dgm:pt modelId="{46FB73AC-5B4C-40A8-871A-1ADF9F0347B5}" type="pres">
      <dgm:prSet presAssocID="{158CE244-2718-4030-A5C2-A9F1EA18F0CE}" presName="parTx" presStyleLbl="revTx" presStyleIdx="1" presStyleCnt="6">
        <dgm:presLayoutVars>
          <dgm:chMax val="0"/>
          <dgm:chPref val="0"/>
        </dgm:presLayoutVars>
      </dgm:prSet>
      <dgm:spPr/>
    </dgm:pt>
    <dgm:pt modelId="{5F6F7D40-D4F0-4FB2-94D7-3856F71E8F8F}" type="pres">
      <dgm:prSet presAssocID="{3D34DF81-1B3B-49FF-A233-611E6C08AA18}" presName="sibTrans" presStyleCnt="0"/>
      <dgm:spPr/>
    </dgm:pt>
    <dgm:pt modelId="{D0EABCE8-123D-48FD-8578-108E50CC3463}" type="pres">
      <dgm:prSet presAssocID="{D65737AC-BA59-49D2-813A-42697D3A7EFD}" presName="compNode" presStyleCnt="0"/>
      <dgm:spPr/>
    </dgm:pt>
    <dgm:pt modelId="{5B956383-10D1-4B94-A0BD-CBE90C654515}" type="pres">
      <dgm:prSet presAssocID="{D65737AC-BA59-49D2-813A-42697D3A7EFD}" presName="bgRect" presStyleLbl="bgShp" presStyleIdx="2" presStyleCnt="6"/>
      <dgm:spPr/>
    </dgm:pt>
    <dgm:pt modelId="{037BBB03-7E85-45D4-81AB-8C5F2142B8BA}" type="pres">
      <dgm:prSet presAssocID="{D65737AC-BA59-49D2-813A-42697D3A7EFD}"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rogrammer"/>
        </a:ext>
      </dgm:extLst>
    </dgm:pt>
    <dgm:pt modelId="{B8F184D6-1C5F-4766-94E6-0485C99FC504}" type="pres">
      <dgm:prSet presAssocID="{D65737AC-BA59-49D2-813A-42697D3A7EFD}" presName="spaceRect" presStyleCnt="0"/>
      <dgm:spPr/>
    </dgm:pt>
    <dgm:pt modelId="{C195B8D1-7DB4-4A02-BB37-BAB6974820B5}" type="pres">
      <dgm:prSet presAssocID="{D65737AC-BA59-49D2-813A-42697D3A7EFD}" presName="parTx" presStyleLbl="revTx" presStyleIdx="2" presStyleCnt="6">
        <dgm:presLayoutVars>
          <dgm:chMax val="0"/>
          <dgm:chPref val="0"/>
        </dgm:presLayoutVars>
      </dgm:prSet>
      <dgm:spPr/>
    </dgm:pt>
    <dgm:pt modelId="{8B53774A-DC5C-407A-82C2-840D0EBA28FB}" type="pres">
      <dgm:prSet presAssocID="{E9D2B917-5697-41FD-A321-3BD40C779CE5}" presName="sibTrans" presStyleCnt="0"/>
      <dgm:spPr/>
    </dgm:pt>
    <dgm:pt modelId="{670B9996-7AEC-4647-A555-8855BEB7359A}" type="pres">
      <dgm:prSet presAssocID="{52FBEEDB-DE31-4236-BE33-D1F790E97BE1}" presName="compNode" presStyleCnt="0"/>
      <dgm:spPr/>
    </dgm:pt>
    <dgm:pt modelId="{3BCF48DF-63A8-403B-B6A2-CA9C1BB620AB}" type="pres">
      <dgm:prSet presAssocID="{52FBEEDB-DE31-4236-BE33-D1F790E97BE1}" presName="bgRect" presStyleLbl="bgShp" presStyleIdx="3" presStyleCnt="6"/>
      <dgm:spPr/>
    </dgm:pt>
    <dgm:pt modelId="{890C7FE7-0E2A-4673-91F0-FD2316801C33}" type="pres">
      <dgm:prSet presAssocID="{52FBEEDB-DE31-4236-BE33-D1F790E97BE1}"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Fortune Cookie"/>
        </a:ext>
      </dgm:extLst>
    </dgm:pt>
    <dgm:pt modelId="{BD2948AC-802E-41D0-87AA-B9623DB38583}" type="pres">
      <dgm:prSet presAssocID="{52FBEEDB-DE31-4236-BE33-D1F790E97BE1}" presName="spaceRect" presStyleCnt="0"/>
      <dgm:spPr/>
    </dgm:pt>
    <dgm:pt modelId="{0478C952-77A3-4F3F-B221-2F9D3AF59A56}" type="pres">
      <dgm:prSet presAssocID="{52FBEEDB-DE31-4236-BE33-D1F790E97BE1}" presName="parTx" presStyleLbl="revTx" presStyleIdx="3" presStyleCnt="6">
        <dgm:presLayoutVars>
          <dgm:chMax val="0"/>
          <dgm:chPref val="0"/>
        </dgm:presLayoutVars>
      </dgm:prSet>
      <dgm:spPr/>
    </dgm:pt>
    <dgm:pt modelId="{AD390985-957F-4490-98D5-B0AFE0DC983C}" type="pres">
      <dgm:prSet presAssocID="{FE5DED49-52C5-4C15-8DC1-B556F871905A}" presName="sibTrans" presStyleCnt="0"/>
      <dgm:spPr/>
    </dgm:pt>
    <dgm:pt modelId="{BD155EFB-D156-400E-917C-5E5AF073AECC}" type="pres">
      <dgm:prSet presAssocID="{951FE458-A5CA-4AB8-A8C9-93A4956E29F7}" presName="compNode" presStyleCnt="0"/>
      <dgm:spPr/>
    </dgm:pt>
    <dgm:pt modelId="{EB39AF64-AF17-4FA0-BCC8-07C50BED1D54}" type="pres">
      <dgm:prSet presAssocID="{951FE458-A5CA-4AB8-A8C9-93A4956E29F7}" presName="bgRect" presStyleLbl="bgShp" presStyleIdx="4" presStyleCnt="6"/>
      <dgm:spPr/>
    </dgm:pt>
    <dgm:pt modelId="{DAEA94DB-E2CD-4FD2-95DB-2B38A83FFC6D}" type="pres">
      <dgm:prSet presAssocID="{951FE458-A5CA-4AB8-A8C9-93A4956E29F7}"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Newspaper"/>
        </a:ext>
      </dgm:extLst>
    </dgm:pt>
    <dgm:pt modelId="{4E3FC3D0-2D03-41EF-9657-9E5BB6BB5D9A}" type="pres">
      <dgm:prSet presAssocID="{951FE458-A5CA-4AB8-A8C9-93A4956E29F7}" presName="spaceRect" presStyleCnt="0"/>
      <dgm:spPr/>
    </dgm:pt>
    <dgm:pt modelId="{69C479BD-2E7B-416A-B43C-C74DC83270F6}" type="pres">
      <dgm:prSet presAssocID="{951FE458-A5CA-4AB8-A8C9-93A4956E29F7}" presName="parTx" presStyleLbl="revTx" presStyleIdx="4" presStyleCnt="6">
        <dgm:presLayoutVars>
          <dgm:chMax val="0"/>
          <dgm:chPref val="0"/>
        </dgm:presLayoutVars>
      </dgm:prSet>
      <dgm:spPr/>
    </dgm:pt>
    <dgm:pt modelId="{1BDCA136-332D-430B-9E8A-77C9605D9B0D}" type="pres">
      <dgm:prSet presAssocID="{09434B61-7F98-4F57-9BDE-B09E79DD4ABF}" presName="sibTrans" presStyleCnt="0"/>
      <dgm:spPr/>
    </dgm:pt>
    <dgm:pt modelId="{8796EF7C-3635-40B1-A82C-5B8897694AF9}" type="pres">
      <dgm:prSet presAssocID="{8BD780D7-00CC-4A9E-ACBA-824192E5B117}" presName="compNode" presStyleCnt="0"/>
      <dgm:spPr/>
    </dgm:pt>
    <dgm:pt modelId="{30AB288B-6A9F-4F70-BF9A-28075026D30E}" type="pres">
      <dgm:prSet presAssocID="{8BD780D7-00CC-4A9E-ACBA-824192E5B117}" presName="bgRect" presStyleLbl="bgShp" presStyleIdx="5" presStyleCnt="6"/>
      <dgm:spPr/>
    </dgm:pt>
    <dgm:pt modelId="{391D3605-3AC9-4A2E-8357-9A31B243327B}" type="pres">
      <dgm:prSet presAssocID="{8BD780D7-00CC-4A9E-ACBA-824192E5B117}"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Balloons"/>
        </a:ext>
      </dgm:extLst>
    </dgm:pt>
    <dgm:pt modelId="{4050D662-EDFC-4FEE-8504-B86486EC653D}" type="pres">
      <dgm:prSet presAssocID="{8BD780D7-00CC-4A9E-ACBA-824192E5B117}" presName="spaceRect" presStyleCnt="0"/>
      <dgm:spPr/>
    </dgm:pt>
    <dgm:pt modelId="{834908FD-59CC-4850-AABA-5841BE0B66DC}" type="pres">
      <dgm:prSet presAssocID="{8BD780D7-00CC-4A9E-ACBA-824192E5B117}" presName="parTx" presStyleLbl="revTx" presStyleIdx="5" presStyleCnt="6">
        <dgm:presLayoutVars>
          <dgm:chMax val="0"/>
          <dgm:chPref val="0"/>
        </dgm:presLayoutVars>
      </dgm:prSet>
      <dgm:spPr/>
    </dgm:pt>
  </dgm:ptLst>
  <dgm:cxnLst>
    <dgm:cxn modelId="{8C5F3712-FE9A-4F29-A1FB-D24A8A3E263E}" srcId="{F1BFF3A3-3249-4B55-B6DF-1BC19B744684}" destId="{8BD780D7-00CC-4A9E-ACBA-824192E5B117}" srcOrd="5" destOrd="0" parTransId="{A3E463BA-90E3-4DD8-AC1D-304A918AD7AF}" sibTransId="{DA754939-D375-4DA4-8C92-CCC704C776B8}"/>
    <dgm:cxn modelId="{21A4D91E-0081-432B-9765-55470449281D}" type="presOf" srcId="{F1BFF3A3-3249-4B55-B6DF-1BC19B744684}" destId="{639C930F-DC30-4F14-82A2-ADF1378A5276}" srcOrd="0" destOrd="0" presId="urn:microsoft.com/office/officeart/2018/2/layout/IconVerticalSolidList"/>
    <dgm:cxn modelId="{797E6430-39C6-4DBC-B031-C15B3BDEF12C}" srcId="{F1BFF3A3-3249-4B55-B6DF-1BC19B744684}" destId="{D65737AC-BA59-49D2-813A-42697D3A7EFD}" srcOrd="2" destOrd="0" parTransId="{66174A32-B823-4A51-95CE-BE39015B2DB1}" sibTransId="{E9D2B917-5697-41FD-A321-3BD40C779CE5}"/>
    <dgm:cxn modelId="{CA2C4760-9766-45C9-B15B-70EC8929FE39}" type="presOf" srcId="{29D07BBC-2E44-49A8-A7C3-1FCCEEF38DA4}" destId="{F156C4AA-C807-4A26-A22B-4D61F07A3CB2}" srcOrd="0" destOrd="0" presId="urn:microsoft.com/office/officeart/2018/2/layout/IconVerticalSolidList"/>
    <dgm:cxn modelId="{B621B544-18A7-4CAF-9037-045C96C3B9DF}" type="presOf" srcId="{52FBEEDB-DE31-4236-BE33-D1F790E97BE1}" destId="{0478C952-77A3-4F3F-B221-2F9D3AF59A56}" srcOrd="0" destOrd="0" presId="urn:microsoft.com/office/officeart/2018/2/layout/IconVerticalSolidList"/>
    <dgm:cxn modelId="{F1226666-180F-49AA-8957-A8508B4D37B3}" srcId="{F1BFF3A3-3249-4B55-B6DF-1BC19B744684}" destId="{29D07BBC-2E44-49A8-A7C3-1FCCEEF38DA4}" srcOrd="0" destOrd="0" parTransId="{FC0662AA-BA5C-4BE5-8746-125680639CF1}" sibTransId="{865B902F-3134-4EBF-93C3-966F5D51F2A7}"/>
    <dgm:cxn modelId="{23F8AE4F-44D0-43EC-9F2D-7A889B6F2983}" type="presOf" srcId="{158CE244-2718-4030-A5C2-A9F1EA18F0CE}" destId="{46FB73AC-5B4C-40A8-871A-1ADF9F0347B5}" srcOrd="0" destOrd="0" presId="urn:microsoft.com/office/officeart/2018/2/layout/IconVerticalSolidList"/>
    <dgm:cxn modelId="{EED68953-1B3D-43CC-934F-6C02FA98C585}" type="presOf" srcId="{8BD780D7-00CC-4A9E-ACBA-824192E5B117}" destId="{834908FD-59CC-4850-AABA-5841BE0B66DC}" srcOrd="0" destOrd="0" presId="urn:microsoft.com/office/officeart/2018/2/layout/IconVerticalSolidList"/>
    <dgm:cxn modelId="{583F8498-174D-4AC7-8AD5-1CDB207F1AE0}" srcId="{F1BFF3A3-3249-4B55-B6DF-1BC19B744684}" destId="{158CE244-2718-4030-A5C2-A9F1EA18F0CE}" srcOrd="1" destOrd="0" parTransId="{EFB6A0FA-65CD-4B26-A71B-B25870BA11FA}" sibTransId="{3D34DF81-1B3B-49FF-A233-611E6C08AA18}"/>
    <dgm:cxn modelId="{ABFBA8AC-3DEB-4412-97BF-48A6AA7C011A}" type="presOf" srcId="{D65737AC-BA59-49D2-813A-42697D3A7EFD}" destId="{C195B8D1-7DB4-4A02-BB37-BAB6974820B5}" srcOrd="0" destOrd="0" presId="urn:microsoft.com/office/officeart/2018/2/layout/IconVerticalSolidList"/>
    <dgm:cxn modelId="{035A1AD0-C010-407E-88D5-D1C637FA5FEA}" srcId="{F1BFF3A3-3249-4B55-B6DF-1BC19B744684}" destId="{52FBEEDB-DE31-4236-BE33-D1F790E97BE1}" srcOrd="3" destOrd="0" parTransId="{FBD1ABB3-BF0D-4227-8543-600D28499741}" sibTransId="{FE5DED49-52C5-4C15-8DC1-B556F871905A}"/>
    <dgm:cxn modelId="{5BC31EE1-463E-4B15-ACE7-FD893BCFC26A}" type="presOf" srcId="{951FE458-A5CA-4AB8-A8C9-93A4956E29F7}" destId="{69C479BD-2E7B-416A-B43C-C74DC83270F6}" srcOrd="0" destOrd="0" presId="urn:microsoft.com/office/officeart/2018/2/layout/IconVerticalSolidList"/>
    <dgm:cxn modelId="{736A1AE2-D0BA-49FC-AC2E-4B996A8AC352}" srcId="{F1BFF3A3-3249-4B55-B6DF-1BC19B744684}" destId="{951FE458-A5CA-4AB8-A8C9-93A4956E29F7}" srcOrd="4" destOrd="0" parTransId="{C5D50843-F6FE-47E8-826B-7040F9C87E63}" sibTransId="{09434B61-7F98-4F57-9BDE-B09E79DD4ABF}"/>
    <dgm:cxn modelId="{C4ED2A7E-02EE-48F4-84F2-101ACBB02B1C}" type="presParOf" srcId="{639C930F-DC30-4F14-82A2-ADF1378A5276}" destId="{92DC50AB-44FF-47BC-ABFC-052443A84AC8}" srcOrd="0" destOrd="0" presId="urn:microsoft.com/office/officeart/2018/2/layout/IconVerticalSolidList"/>
    <dgm:cxn modelId="{76A1F994-901F-4ABC-BF20-D1A406CF8D3F}" type="presParOf" srcId="{92DC50AB-44FF-47BC-ABFC-052443A84AC8}" destId="{9BC2AAF2-0897-45C8-83C5-0EACDBDCD9D9}" srcOrd="0" destOrd="0" presId="urn:microsoft.com/office/officeart/2018/2/layout/IconVerticalSolidList"/>
    <dgm:cxn modelId="{6475323E-988E-439E-A964-38E52E6FE019}" type="presParOf" srcId="{92DC50AB-44FF-47BC-ABFC-052443A84AC8}" destId="{6AC7ED2A-5EE4-44BB-BA40-39A9BEEAEAE0}" srcOrd="1" destOrd="0" presId="urn:microsoft.com/office/officeart/2018/2/layout/IconVerticalSolidList"/>
    <dgm:cxn modelId="{81533D34-69F0-413A-95B0-557393FEFEA1}" type="presParOf" srcId="{92DC50AB-44FF-47BC-ABFC-052443A84AC8}" destId="{5E76F912-9AFC-4727-AC4B-3144176C34B7}" srcOrd="2" destOrd="0" presId="urn:microsoft.com/office/officeart/2018/2/layout/IconVerticalSolidList"/>
    <dgm:cxn modelId="{57C6AB15-C447-4B94-8C02-6D627FF9342B}" type="presParOf" srcId="{92DC50AB-44FF-47BC-ABFC-052443A84AC8}" destId="{F156C4AA-C807-4A26-A22B-4D61F07A3CB2}" srcOrd="3" destOrd="0" presId="urn:microsoft.com/office/officeart/2018/2/layout/IconVerticalSolidList"/>
    <dgm:cxn modelId="{8C67E030-F699-4032-A518-4ADC0E3179BA}" type="presParOf" srcId="{639C930F-DC30-4F14-82A2-ADF1378A5276}" destId="{F04A1138-5551-4DFB-B358-7F9F659A7603}" srcOrd="1" destOrd="0" presId="urn:microsoft.com/office/officeart/2018/2/layout/IconVerticalSolidList"/>
    <dgm:cxn modelId="{8A30CF01-AA87-4AB9-9249-1242062ED612}" type="presParOf" srcId="{639C930F-DC30-4F14-82A2-ADF1378A5276}" destId="{36FCD178-8728-4523-9871-2BC7C3952105}" srcOrd="2" destOrd="0" presId="urn:microsoft.com/office/officeart/2018/2/layout/IconVerticalSolidList"/>
    <dgm:cxn modelId="{1175CEBA-770C-4693-AF3D-B1DE6EE1C60B}" type="presParOf" srcId="{36FCD178-8728-4523-9871-2BC7C3952105}" destId="{93310045-4694-49DE-982C-F26B6761E95C}" srcOrd="0" destOrd="0" presId="urn:microsoft.com/office/officeart/2018/2/layout/IconVerticalSolidList"/>
    <dgm:cxn modelId="{0221695D-D1ED-4208-9545-51F43A20C369}" type="presParOf" srcId="{36FCD178-8728-4523-9871-2BC7C3952105}" destId="{A91CA3F1-F0C7-4F29-8199-F1B10CE8329C}" srcOrd="1" destOrd="0" presId="urn:microsoft.com/office/officeart/2018/2/layout/IconVerticalSolidList"/>
    <dgm:cxn modelId="{71495AAF-C632-482C-B8BF-03456F8DA4A4}" type="presParOf" srcId="{36FCD178-8728-4523-9871-2BC7C3952105}" destId="{A49C50A0-24EE-42FF-AA11-03315263998F}" srcOrd="2" destOrd="0" presId="urn:microsoft.com/office/officeart/2018/2/layout/IconVerticalSolidList"/>
    <dgm:cxn modelId="{04283139-B5A4-47F4-A625-B5C2895E4559}" type="presParOf" srcId="{36FCD178-8728-4523-9871-2BC7C3952105}" destId="{46FB73AC-5B4C-40A8-871A-1ADF9F0347B5}" srcOrd="3" destOrd="0" presId="urn:microsoft.com/office/officeart/2018/2/layout/IconVerticalSolidList"/>
    <dgm:cxn modelId="{B81F4656-CE36-4610-B3FE-643CF9432EED}" type="presParOf" srcId="{639C930F-DC30-4F14-82A2-ADF1378A5276}" destId="{5F6F7D40-D4F0-4FB2-94D7-3856F71E8F8F}" srcOrd="3" destOrd="0" presId="urn:microsoft.com/office/officeart/2018/2/layout/IconVerticalSolidList"/>
    <dgm:cxn modelId="{E3067DEB-93F2-4976-BFF6-500E6DD8D4F2}" type="presParOf" srcId="{639C930F-DC30-4F14-82A2-ADF1378A5276}" destId="{D0EABCE8-123D-48FD-8578-108E50CC3463}" srcOrd="4" destOrd="0" presId="urn:microsoft.com/office/officeart/2018/2/layout/IconVerticalSolidList"/>
    <dgm:cxn modelId="{CDCFE936-3798-4DE1-A541-49FA1F1744BC}" type="presParOf" srcId="{D0EABCE8-123D-48FD-8578-108E50CC3463}" destId="{5B956383-10D1-4B94-A0BD-CBE90C654515}" srcOrd="0" destOrd="0" presId="urn:microsoft.com/office/officeart/2018/2/layout/IconVerticalSolidList"/>
    <dgm:cxn modelId="{5BC65789-44F2-4313-989B-ACEC47C7902A}" type="presParOf" srcId="{D0EABCE8-123D-48FD-8578-108E50CC3463}" destId="{037BBB03-7E85-45D4-81AB-8C5F2142B8BA}" srcOrd="1" destOrd="0" presId="urn:microsoft.com/office/officeart/2018/2/layout/IconVerticalSolidList"/>
    <dgm:cxn modelId="{8E989E2B-4E13-433A-8697-A69135D3CE47}" type="presParOf" srcId="{D0EABCE8-123D-48FD-8578-108E50CC3463}" destId="{B8F184D6-1C5F-4766-94E6-0485C99FC504}" srcOrd="2" destOrd="0" presId="urn:microsoft.com/office/officeart/2018/2/layout/IconVerticalSolidList"/>
    <dgm:cxn modelId="{63CE79F4-BCFE-4F02-AF41-6D31848E31FB}" type="presParOf" srcId="{D0EABCE8-123D-48FD-8578-108E50CC3463}" destId="{C195B8D1-7DB4-4A02-BB37-BAB6974820B5}" srcOrd="3" destOrd="0" presId="urn:microsoft.com/office/officeart/2018/2/layout/IconVerticalSolidList"/>
    <dgm:cxn modelId="{5D8B44E2-CDA9-4B40-A8BD-E07C27ECF322}" type="presParOf" srcId="{639C930F-DC30-4F14-82A2-ADF1378A5276}" destId="{8B53774A-DC5C-407A-82C2-840D0EBA28FB}" srcOrd="5" destOrd="0" presId="urn:microsoft.com/office/officeart/2018/2/layout/IconVerticalSolidList"/>
    <dgm:cxn modelId="{4685A7A1-4AAD-42CC-9E76-2F76EF48B970}" type="presParOf" srcId="{639C930F-DC30-4F14-82A2-ADF1378A5276}" destId="{670B9996-7AEC-4647-A555-8855BEB7359A}" srcOrd="6" destOrd="0" presId="urn:microsoft.com/office/officeart/2018/2/layout/IconVerticalSolidList"/>
    <dgm:cxn modelId="{6FABA0EF-6D86-4D98-AD6E-BF301C46BCBE}" type="presParOf" srcId="{670B9996-7AEC-4647-A555-8855BEB7359A}" destId="{3BCF48DF-63A8-403B-B6A2-CA9C1BB620AB}" srcOrd="0" destOrd="0" presId="urn:microsoft.com/office/officeart/2018/2/layout/IconVerticalSolidList"/>
    <dgm:cxn modelId="{65940242-0C50-498C-A877-3FD76F533781}" type="presParOf" srcId="{670B9996-7AEC-4647-A555-8855BEB7359A}" destId="{890C7FE7-0E2A-4673-91F0-FD2316801C33}" srcOrd="1" destOrd="0" presId="urn:microsoft.com/office/officeart/2018/2/layout/IconVerticalSolidList"/>
    <dgm:cxn modelId="{ED91D59C-A976-4EF2-9117-61AB5FEE742D}" type="presParOf" srcId="{670B9996-7AEC-4647-A555-8855BEB7359A}" destId="{BD2948AC-802E-41D0-87AA-B9623DB38583}" srcOrd="2" destOrd="0" presId="urn:microsoft.com/office/officeart/2018/2/layout/IconVerticalSolidList"/>
    <dgm:cxn modelId="{D47D4699-0F92-4CB8-9F68-72BDD7D55584}" type="presParOf" srcId="{670B9996-7AEC-4647-A555-8855BEB7359A}" destId="{0478C952-77A3-4F3F-B221-2F9D3AF59A56}" srcOrd="3" destOrd="0" presId="urn:microsoft.com/office/officeart/2018/2/layout/IconVerticalSolidList"/>
    <dgm:cxn modelId="{A8170C31-C3FC-4F63-8550-B50B1460EAEE}" type="presParOf" srcId="{639C930F-DC30-4F14-82A2-ADF1378A5276}" destId="{AD390985-957F-4490-98D5-B0AFE0DC983C}" srcOrd="7" destOrd="0" presId="urn:microsoft.com/office/officeart/2018/2/layout/IconVerticalSolidList"/>
    <dgm:cxn modelId="{71732899-DD26-49F8-B30D-383D41B8F3D6}" type="presParOf" srcId="{639C930F-DC30-4F14-82A2-ADF1378A5276}" destId="{BD155EFB-D156-400E-917C-5E5AF073AECC}" srcOrd="8" destOrd="0" presId="urn:microsoft.com/office/officeart/2018/2/layout/IconVerticalSolidList"/>
    <dgm:cxn modelId="{4C61203B-546B-4F68-9564-0AE12E42D449}" type="presParOf" srcId="{BD155EFB-D156-400E-917C-5E5AF073AECC}" destId="{EB39AF64-AF17-4FA0-BCC8-07C50BED1D54}" srcOrd="0" destOrd="0" presId="urn:microsoft.com/office/officeart/2018/2/layout/IconVerticalSolidList"/>
    <dgm:cxn modelId="{EB9AF801-F881-45F9-8F58-157A8238030E}" type="presParOf" srcId="{BD155EFB-D156-400E-917C-5E5AF073AECC}" destId="{DAEA94DB-E2CD-4FD2-95DB-2B38A83FFC6D}" srcOrd="1" destOrd="0" presId="urn:microsoft.com/office/officeart/2018/2/layout/IconVerticalSolidList"/>
    <dgm:cxn modelId="{F2E1160D-E0AF-493E-9F94-B3C96082499E}" type="presParOf" srcId="{BD155EFB-D156-400E-917C-5E5AF073AECC}" destId="{4E3FC3D0-2D03-41EF-9657-9E5BB6BB5D9A}" srcOrd="2" destOrd="0" presId="urn:microsoft.com/office/officeart/2018/2/layout/IconVerticalSolidList"/>
    <dgm:cxn modelId="{BE9042E6-AF52-4828-8CE0-5FDE64398312}" type="presParOf" srcId="{BD155EFB-D156-400E-917C-5E5AF073AECC}" destId="{69C479BD-2E7B-416A-B43C-C74DC83270F6}" srcOrd="3" destOrd="0" presId="urn:microsoft.com/office/officeart/2018/2/layout/IconVerticalSolidList"/>
    <dgm:cxn modelId="{0527032F-3168-4EFC-B8CB-6C4FDCDB1B9A}" type="presParOf" srcId="{639C930F-DC30-4F14-82A2-ADF1378A5276}" destId="{1BDCA136-332D-430B-9E8A-77C9605D9B0D}" srcOrd="9" destOrd="0" presId="urn:microsoft.com/office/officeart/2018/2/layout/IconVerticalSolidList"/>
    <dgm:cxn modelId="{8C1EDC56-554E-438A-8950-ED6D7BEEBB8B}" type="presParOf" srcId="{639C930F-DC30-4F14-82A2-ADF1378A5276}" destId="{8796EF7C-3635-40B1-A82C-5B8897694AF9}" srcOrd="10" destOrd="0" presId="urn:microsoft.com/office/officeart/2018/2/layout/IconVerticalSolidList"/>
    <dgm:cxn modelId="{91B72CD8-93EA-4261-BA3C-549B74C5FE9E}" type="presParOf" srcId="{8796EF7C-3635-40B1-A82C-5B8897694AF9}" destId="{30AB288B-6A9F-4F70-BF9A-28075026D30E}" srcOrd="0" destOrd="0" presId="urn:microsoft.com/office/officeart/2018/2/layout/IconVerticalSolidList"/>
    <dgm:cxn modelId="{625852A9-263C-47F5-8082-DD6140E2DC02}" type="presParOf" srcId="{8796EF7C-3635-40B1-A82C-5B8897694AF9}" destId="{391D3605-3AC9-4A2E-8357-9A31B243327B}" srcOrd="1" destOrd="0" presId="urn:microsoft.com/office/officeart/2018/2/layout/IconVerticalSolidList"/>
    <dgm:cxn modelId="{3FA6CC72-EB60-424B-BD89-4E2A933BE294}" type="presParOf" srcId="{8796EF7C-3635-40B1-A82C-5B8897694AF9}" destId="{4050D662-EDFC-4FEE-8504-B86486EC653D}" srcOrd="2" destOrd="0" presId="urn:microsoft.com/office/officeart/2018/2/layout/IconVerticalSolidList"/>
    <dgm:cxn modelId="{A633E8E5-8326-4BCB-9AE5-FF73A08C5505}" type="presParOf" srcId="{8796EF7C-3635-40B1-A82C-5B8897694AF9}" destId="{834908FD-59CC-4850-AABA-5841BE0B66DC}"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55BACC37-4152-4F56-A766-8C1853EEB376}" type="doc">
      <dgm:prSet loTypeId="urn:microsoft.com/office/officeart/2018/2/layout/IconVerticalSolidList" loCatId="icon" qsTypeId="urn:microsoft.com/office/officeart/2005/8/quickstyle/simple1" qsCatId="simple" csTypeId="urn:microsoft.com/office/officeart/2018/5/colors/Iconchunking_neutralbg_accent6_2" csCatId="accent6" phldr="1"/>
      <dgm:spPr/>
      <dgm:t>
        <a:bodyPr/>
        <a:lstStyle/>
        <a:p>
          <a:endParaRPr lang="en-US"/>
        </a:p>
      </dgm:t>
    </dgm:pt>
    <dgm:pt modelId="{7595E490-5D2E-4B7A-B0BD-567137DFF584}">
      <dgm:prSet/>
      <dgm:spPr/>
      <dgm:t>
        <a:bodyPr/>
        <a:lstStyle/>
        <a:p>
          <a:pPr>
            <a:lnSpc>
              <a:spcPct val="100000"/>
            </a:lnSpc>
          </a:pPr>
          <a:r>
            <a:rPr lang="en-GB" dirty="0"/>
            <a:t>Ajax stands for </a:t>
          </a:r>
          <a:r>
            <a:rPr lang="en-GB" b="1" u="sng" dirty="0"/>
            <a:t>A</a:t>
          </a:r>
          <a:r>
            <a:rPr lang="en-GB" dirty="0"/>
            <a:t>synchronous </a:t>
          </a:r>
          <a:r>
            <a:rPr lang="en-GB" b="1" u="sng" dirty="0"/>
            <a:t>J</a:t>
          </a:r>
          <a:r>
            <a:rPr lang="en-GB" dirty="0"/>
            <a:t>avaScript </a:t>
          </a:r>
          <a:r>
            <a:rPr lang="en-GB" b="1" u="sng" dirty="0"/>
            <a:t>A</a:t>
          </a:r>
          <a:r>
            <a:rPr lang="en-GB" dirty="0"/>
            <a:t>nd </a:t>
          </a:r>
          <a:r>
            <a:rPr lang="en-GB" b="1" u="sng" dirty="0"/>
            <a:t>X</a:t>
          </a:r>
          <a:r>
            <a:rPr lang="en-GB" dirty="0"/>
            <a:t>ML.</a:t>
          </a:r>
          <a:endParaRPr lang="en-US" dirty="0"/>
        </a:p>
      </dgm:t>
    </dgm:pt>
    <dgm:pt modelId="{569015CA-52AE-4D18-912B-7E7E3EF22EDD}" type="parTrans" cxnId="{03A03476-67B7-454F-876B-D22BCB62291A}">
      <dgm:prSet/>
      <dgm:spPr/>
      <dgm:t>
        <a:bodyPr/>
        <a:lstStyle/>
        <a:p>
          <a:endParaRPr lang="en-US"/>
        </a:p>
      </dgm:t>
    </dgm:pt>
    <dgm:pt modelId="{F7F165FE-F4FF-4380-A7B6-DD548A86C50B}" type="sibTrans" cxnId="{03A03476-67B7-454F-876B-D22BCB62291A}">
      <dgm:prSet/>
      <dgm:spPr/>
      <dgm:t>
        <a:bodyPr/>
        <a:lstStyle/>
        <a:p>
          <a:endParaRPr lang="en-US"/>
        </a:p>
      </dgm:t>
    </dgm:pt>
    <dgm:pt modelId="{F279F157-D278-434C-9FF6-95759A62B107}">
      <dgm:prSet/>
      <dgm:spPr/>
      <dgm:t>
        <a:bodyPr/>
        <a:lstStyle/>
        <a:p>
          <a:pPr>
            <a:lnSpc>
              <a:spcPct val="100000"/>
            </a:lnSpc>
          </a:pPr>
          <a:r>
            <a:rPr lang="en-GB"/>
            <a:t>It is a technology that allows a fragment of a page to be automatically reloaded with new content.</a:t>
          </a:r>
          <a:endParaRPr lang="en-US"/>
        </a:p>
      </dgm:t>
    </dgm:pt>
    <dgm:pt modelId="{2537EBB9-F0BE-41F7-8EDF-08501AA36FAA}" type="parTrans" cxnId="{4AFACF0A-1B3C-4593-92B0-3DD8A38EC647}">
      <dgm:prSet/>
      <dgm:spPr/>
      <dgm:t>
        <a:bodyPr/>
        <a:lstStyle/>
        <a:p>
          <a:endParaRPr lang="en-US"/>
        </a:p>
      </dgm:t>
    </dgm:pt>
    <dgm:pt modelId="{343A2129-AA00-476B-AE7C-FEA78ACFCBFB}" type="sibTrans" cxnId="{4AFACF0A-1B3C-4593-92B0-3DD8A38EC647}">
      <dgm:prSet/>
      <dgm:spPr/>
      <dgm:t>
        <a:bodyPr/>
        <a:lstStyle/>
        <a:p>
          <a:endParaRPr lang="en-US"/>
        </a:p>
      </dgm:t>
    </dgm:pt>
    <dgm:pt modelId="{E03AE39F-6C77-4719-82AA-A492DD92B2A7}">
      <dgm:prSet/>
      <dgm:spPr/>
      <dgm:t>
        <a:bodyPr/>
        <a:lstStyle/>
        <a:p>
          <a:pPr>
            <a:lnSpc>
              <a:spcPct val="100000"/>
            </a:lnSpc>
          </a:pPr>
          <a:r>
            <a:rPr lang="en-GB"/>
            <a:t>Up to now, entire pages had to be reloaded by a user request.</a:t>
          </a:r>
          <a:endParaRPr lang="en-US"/>
        </a:p>
      </dgm:t>
    </dgm:pt>
    <dgm:pt modelId="{0625BA5E-08BF-41F2-A925-84FA376C6B3D}" type="parTrans" cxnId="{19F9C6A4-ADC1-4290-BFB2-1C8D8500F635}">
      <dgm:prSet/>
      <dgm:spPr/>
      <dgm:t>
        <a:bodyPr/>
        <a:lstStyle/>
        <a:p>
          <a:endParaRPr lang="en-US"/>
        </a:p>
      </dgm:t>
    </dgm:pt>
    <dgm:pt modelId="{F590F2A0-E597-42DF-BEEB-5E1A02EA04CE}" type="sibTrans" cxnId="{19F9C6A4-ADC1-4290-BFB2-1C8D8500F635}">
      <dgm:prSet/>
      <dgm:spPr/>
      <dgm:t>
        <a:bodyPr/>
        <a:lstStyle/>
        <a:p>
          <a:endParaRPr lang="en-US"/>
        </a:p>
      </dgm:t>
    </dgm:pt>
    <dgm:pt modelId="{6F0D2FAE-71A2-4760-80EC-9FA6470020B5}">
      <dgm:prSet/>
      <dgm:spPr/>
      <dgm:t>
        <a:bodyPr/>
        <a:lstStyle/>
        <a:p>
          <a:pPr>
            <a:lnSpc>
              <a:spcPct val="100000"/>
            </a:lnSpc>
          </a:pPr>
          <a:r>
            <a:rPr lang="en-GB" b="1" i="1" dirty="0"/>
            <a:t>AJAX</a:t>
          </a:r>
          <a:r>
            <a:rPr lang="en-GB" dirty="0"/>
            <a:t> allowed for parts of pages to be updated without user input.</a:t>
          </a:r>
          <a:endParaRPr lang="en-US" dirty="0"/>
        </a:p>
      </dgm:t>
    </dgm:pt>
    <dgm:pt modelId="{64175D38-1311-41EC-B423-067FC9246275}" type="parTrans" cxnId="{0091D192-CAFA-4397-9888-5B2E9713F959}">
      <dgm:prSet/>
      <dgm:spPr/>
      <dgm:t>
        <a:bodyPr/>
        <a:lstStyle/>
        <a:p>
          <a:endParaRPr lang="en-US"/>
        </a:p>
      </dgm:t>
    </dgm:pt>
    <dgm:pt modelId="{520BD11A-DCAB-4907-9833-0F4E3020CACF}" type="sibTrans" cxnId="{0091D192-CAFA-4397-9888-5B2E9713F959}">
      <dgm:prSet/>
      <dgm:spPr/>
      <dgm:t>
        <a:bodyPr/>
        <a:lstStyle/>
        <a:p>
          <a:endParaRPr lang="en-US"/>
        </a:p>
      </dgm:t>
    </dgm:pt>
    <dgm:pt modelId="{D2286B41-A1AC-4FA5-B8E8-DDB634CCBF95}">
      <dgm:prSet/>
      <dgm:spPr/>
      <dgm:t>
        <a:bodyPr/>
        <a:lstStyle/>
        <a:p>
          <a:pPr>
            <a:lnSpc>
              <a:spcPct val="100000"/>
            </a:lnSpc>
          </a:pPr>
          <a:r>
            <a:rPr lang="en-GB" dirty="0"/>
            <a:t>This is seen when the BBC updates certain news or sport pages automatically when new content is available.</a:t>
          </a:r>
          <a:endParaRPr lang="en-US" dirty="0"/>
        </a:p>
      </dgm:t>
    </dgm:pt>
    <dgm:pt modelId="{318E6FBA-2ABA-42BA-AE0E-3FAB411CFE0D}" type="parTrans" cxnId="{DDADE276-E25D-44AA-9266-C8137B02AF20}">
      <dgm:prSet/>
      <dgm:spPr/>
      <dgm:t>
        <a:bodyPr/>
        <a:lstStyle/>
        <a:p>
          <a:endParaRPr lang="en-US"/>
        </a:p>
      </dgm:t>
    </dgm:pt>
    <dgm:pt modelId="{FA08C9A7-EE26-4A06-9154-2E8ED8ABAAD3}" type="sibTrans" cxnId="{DDADE276-E25D-44AA-9266-C8137B02AF20}">
      <dgm:prSet/>
      <dgm:spPr/>
      <dgm:t>
        <a:bodyPr/>
        <a:lstStyle/>
        <a:p>
          <a:endParaRPr lang="en-US"/>
        </a:p>
      </dgm:t>
    </dgm:pt>
    <dgm:pt modelId="{706B290A-DE05-4803-BB47-9F934F85463D}">
      <dgm:prSet/>
      <dgm:spPr/>
      <dgm:t>
        <a:bodyPr/>
        <a:lstStyle/>
        <a:p>
          <a:pPr>
            <a:lnSpc>
              <a:spcPct val="100000"/>
            </a:lnSpc>
          </a:pPr>
          <a:r>
            <a:rPr lang="en-GB"/>
            <a:t>It also formed the basis for push notifications that we now see on our mobile apps.</a:t>
          </a:r>
          <a:endParaRPr lang="en-US"/>
        </a:p>
      </dgm:t>
    </dgm:pt>
    <dgm:pt modelId="{D273EA87-0C89-4561-8D0C-5CE02BE633FF}" type="parTrans" cxnId="{0477FE20-C91A-4565-86DD-46B10BD0D39F}">
      <dgm:prSet/>
      <dgm:spPr/>
      <dgm:t>
        <a:bodyPr/>
        <a:lstStyle/>
        <a:p>
          <a:endParaRPr lang="en-US"/>
        </a:p>
      </dgm:t>
    </dgm:pt>
    <dgm:pt modelId="{B36D1332-EF73-4E2B-931F-F2530C120C6E}" type="sibTrans" cxnId="{0477FE20-C91A-4565-86DD-46B10BD0D39F}">
      <dgm:prSet/>
      <dgm:spPr/>
      <dgm:t>
        <a:bodyPr/>
        <a:lstStyle/>
        <a:p>
          <a:endParaRPr lang="en-US"/>
        </a:p>
      </dgm:t>
    </dgm:pt>
    <dgm:pt modelId="{050CA1FC-657E-4CE0-B72B-12D5087EBA65}" type="pres">
      <dgm:prSet presAssocID="{55BACC37-4152-4F56-A766-8C1853EEB376}" presName="root" presStyleCnt="0">
        <dgm:presLayoutVars>
          <dgm:dir/>
          <dgm:resizeHandles val="exact"/>
        </dgm:presLayoutVars>
      </dgm:prSet>
      <dgm:spPr/>
    </dgm:pt>
    <dgm:pt modelId="{BE585457-8DD8-4554-9F28-21D458DEEB99}" type="pres">
      <dgm:prSet presAssocID="{7595E490-5D2E-4B7A-B0BD-567137DFF584}" presName="compNode" presStyleCnt="0"/>
      <dgm:spPr/>
    </dgm:pt>
    <dgm:pt modelId="{5D256AD5-2DB3-4C8B-9F1C-BBC0EA107E28}" type="pres">
      <dgm:prSet presAssocID="{7595E490-5D2E-4B7A-B0BD-567137DFF584}" presName="bgRect" presStyleLbl="bgShp" presStyleIdx="0" presStyleCnt="6"/>
      <dgm:spPr/>
    </dgm:pt>
    <dgm:pt modelId="{A3ED40EE-336B-4690-A255-27E90D995504}" type="pres">
      <dgm:prSet presAssocID="{7595E490-5D2E-4B7A-B0BD-567137DFF584}"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atabase"/>
        </a:ext>
      </dgm:extLst>
    </dgm:pt>
    <dgm:pt modelId="{50ACD853-4D1C-4CB8-8262-0028C462215C}" type="pres">
      <dgm:prSet presAssocID="{7595E490-5D2E-4B7A-B0BD-567137DFF584}" presName="spaceRect" presStyleCnt="0"/>
      <dgm:spPr/>
    </dgm:pt>
    <dgm:pt modelId="{6E40EBD8-0223-4DFD-9FDD-14B7A8F604DB}" type="pres">
      <dgm:prSet presAssocID="{7595E490-5D2E-4B7A-B0BD-567137DFF584}" presName="parTx" presStyleLbl="revTx" presStyleIdx="0" presStyleCnt="6">
        <dgm:presLayoutVars>
          <dgm:chMax val="0"/>
          <dgm:chPref val="0"/>
        </dgm:presLayoutVars>
      </dgm:prSet>
      <dgm:spPr/>
    </dgm:pt>
    <dgm:pt modelId="{20539028-2260-4411-B2EA-A13BC41C3E5C}" type="pres">
      <dgm:prSet presAssocID="{F7F165FE-F4FF-4380-A7B6-DD548A86C50B}" presName="sibTrans" presStyleCnt="0"/>
      <dgm:spPr/>
    </dgm:pt>
    <dgm:pt modelId="{1ED64C51-CAA9-41D3-891A-A1271D0AF885}" type="pres">
      <dgm:prSet presAssocID="{F279F157-D278-434C-9FF6-95759A62B107}" presName="compNode" presStyleCnt="0"/>
      <dgm:spPr/>
    </dgm:pt>
    <dgm:pt modelId="{C6221BE0-1E4C-4949-85D3-85B4875A19ED}" type="pres">
      <dgm:prSet presAssocID="{F279F157-D278-434C-9FF6-95759A62B107}" presName="bgRect" presStyleLbl="bgShp" presStyleIdx="1" presStyleCnt="6"/>
      <dgm:spPr/>
    </dgm:pt>
    <dgm:pt modelId="{68B038B1-935E-4970-A587-D4776BEC4846}" type="pres">
      <dgm:prSet presAssocID="{F279F157-D278-434C-9FF6-95759A62B107}"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Web Design"/>
        </a:ext>
      </dgm:extLst>
    </dgm:pt>
    <dgm:pt modelId="{E46D6332-61AB-4F24-8A82-B33F04B66B23}" type="pres">
      <dgm:prSet presAssocID="{F279F157-D278-434C-9FF6-95759A62B107}" presName="spaceRect" presStyleCnt="0"/>
      <dgm:spPr/>
    </dgm:pt>
    <dgm:pt modelId="{D5963EB7-EDFD-4763-A2BC-4D9560F8694C}" type="pres">
      <dgm:prSet presAssocID="{F279F157-D278-434C-9FF6-95759A62B107}" presName="parTx" presStyleLbl="revTx" presStyleIdx="1" presStyleCnt="6">
        <dgm:presLayoutVars>
          <dgm:chMax val="0"/>
          <dgm:chPref val="0"/>
        </dgm:presLayoutVars>
      </dgm:prSet>
      <dgm:spPr/>
    </dgm:pt>
    <dgm:pt modelId="{17EF0F0D-0D47-4BF7-ACB0-BD33BACF78A3}" type="pres">
      <dgm:prSet presAssocID="{343A2129-AA00-476B-AE7C-FEA78ACFCBFB}" presName="sibTrans" presStyleCnt="0"/>
      <dgm:spPr/>
    </dgm:pt>
    <dgm:pt modelId="{DD3B044D-3EAC-47E0-B46B-7262DD98B9FC}" type="pres">
      <dgm:prSet presAssocID="{E03AE39F-6C77-4719-82AA-A492DD92B2A7}" presName="compNode" presStyleCnt="0"/>
      <dgm:spPr/>
    </dgm:pt>
    <dgm:pt modelId="{8E05EB85-E15D-4976-A757-77B3817B724E}" type="pres">
      <dgm:prSet presAssocID="{E03AE39F-6C77-4719-82AA-A492DD92B2A7}" presName="bgRect" presStyleLbl="bgShp" presStyleIdx="2" presStyleCnt="6"/>
      <dgm:spPr/>
    </dgm:pt>
    <dgm:pt modelId="{CFDC52E6-4958-4C95-B51B-CC3EDC82B8AF}" type="pres">
      <dgm:prSet presAssocID="{E03AE39F-6C77-4719-82AA-A492DD92B2A7}"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ocument"/>
        </a:ext>
      </dgm:extLst>
    </dgm:pt>
    <dgm:pt modelId="{0539A1D5-0442-488B-B6BB-49B07569697C}" type="pres">
      <dgm:prSet presAssocID="{E03AE39F-6C77-4719-82AA-A492DD92B2A7}" presName="spaceRect" presStyleCnt="0"/>
      <dgm:spPr/>
    </dgm:pt>
    <dgm:pt modelId="{FE825B27-BF00-43A0-8076-A380236E0324}" type="pres">
      <dgm:prSet presAssocID="{E03AE39F-6C77-4719-82AA-A492DD92B2A7}" presName="parTx" presStyleLbl="revTx" presStyleIdx="2" presStyleCnt="6">
        <dgm:presLayoutVars>
          <dgm:chMax val="0"/>
          <dgm:chPref val="0"/>
        </dgm:presLayoutVars>
      </dgm:prSet>
      <dgm:spPr/>
    </dgm:pt>
    <dgm:pt modelId="{18E8F78E-DE9E-4026-9A89-1DDDA8D78643}" type="pres">
      <dgm:prSet presAssocID="{F590F2A0-E597-42DF-BEEB-5E1A02EA04CE}" presName="sibTrans" presStyleCnt="0"/>
      <dgm:spPr/>
    </dgm:pt>
    <dgm:pt modelId="{91A61973-FA7E-47C6-AB48-A3FB5D012FC5}" type="pres">
      <dgm:prSet presAssocID="{6F0D2FAE-71A2-4760-80EC-9FA6470020B5}" presName="compNode" presStyleCnt="0"/>
      <dgm:spPr/>
    </dgm:pt>
    <dgm:pt modelId="{274998CC-F5AF-4837-9EE6-7792224DFE42}" type="pres">
      <dgm:prSet presAssocID="{6F0D2FAE-71A2-4760-80EC-9FA6470020B5}" presName="bgRect" presStyleLbl="bgShp" presStyleIdx="3" presStyleCnt="6"/>
      <dgm:spPr/>
    </dgm:pt>
    <dgm:pt modelId="{E92F367B-3399-4F0E-9AB3-C30F1310BC68}" type="pres">
      <dgm:prSet presAssocID="{6F0D2FAE-71A2-4760-80EC-9FA6470020B5}"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Programmer"/>
        </a:ext>
      </dgm:extLst>
    </dgm:pt>
    <dgm:pt modelId="{99D2874B-9290-4815-B6CB-794F0219EBDD}" type="pres">
      <dgm:prSet presAssocID="{6F0D2FAE-71A2-4760-80EC-9FA6470020B5}" presName="spaceRect" presStyleCnt="0"/>
      <dgm:spPr/>
    </dgm:pt>
    <dgm:pt modelId="{0CC6D483-9A4A-4646-81F7-1A89FCC42044}" type="pres">
      <dgm:prSet presAssocID="{6F0D2FAE-71A2-4760-80EC-9FA6470020B5}" presName="parTx" presStyleLbl="revTx" presStyleIdx="3" presStyleCnt="6">
        <dgm:presLayoutVars>
          <dgm:chMax val="0"/>
          <dgm:chPref val="0"/>
        </dgm:presLayoutVars>
      </dgm:prSet>
      <dgm:spPr/>
    </dgm:pt>
    <dgm:pt modelId="{2CC0D924-D113-4960-8274-996F29A64F9D}" type="pres">
      <dgm:prSet presAssocID="{520BD11A-DCAB-4907-9833-0F4E3020CACF}" presName="sibTrans" presStyleCnt="0"/>
      <dgm:spPr/>
    </dgm:pt>
    <dgm:pt modelId="{61BC04C2-9859-43CA-A549-C906B088746A}" type="pres">
      <dgm:prSet presAssocID="{D2286B41-A1AC-4FA5-B8E8-DDB634CCBF95}" presName="compNode" presStyleCnt="0"/>
      <dgm:spPr/>
    </dgm:pt>
    <dgm:pt modelId="{CA5CF0B9-B747-4144-A8B1-8B9F622435C3}" type="pres">
      <dgm:prSet presAssocID="{D2286B41-A1AC-4FA5-B8E8-DDB634CCBF95}" presName="bgRect" presStyleLbl="bgShp" presStyleIdx="4" presStyleCnt="6"/>
      <dgm:spPr/>
    </dgm:pt>
    <dgm:pt modelId="{AAA5D35C-FA83-4E70-90F7-EC8A91A6EFF4}" type="pres">
      <dgm:prSet presAssocID="{D2286B41-A1AC-4FA5-B8E8-DDB634CCBF95}"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Newspaper"/>
        </a:ext>
      </dgm:extLst>
    </dgm:pt>
    <dgm:pt modelId="{EE5B2460-1626-4BBE-8812-D51B052CEC18}" type="pres">
      <dgm:prSet presAssocID="{D2286B41-A1AC-4FA5-B8E8-DDB634CCBF95}" presName="spaceRect" presStyleCnt="0"/>
      <dgm:spPr/>
    </dgm:pt>
    <dgm:pt modelId="{D7AC04C0-F67A-4C77-9F58-4DBA0E3E0C76}" type="pres">
      <dgm:prSet presAssocID="{D2286B41-A1AC-4FA5-B8E8-DDB634CCBF95}" presName="parTx" presStyleLbl="revTx" presStyleIdx="4" presStyleCnt="6">
        <dgm:presLayoutVars>
          <dgm:chMax val="0"/>
          <dgm:chPref val="0"/>
        </dgm:presLayoutVars>
      </dgm:prSet>
      <dgm:spPr/>
    </dgm:pt>
    <dgm:pt modelId="{A03ED41A-2B5E-40E7-93F4-2BD6239D8AF2}" type="pres">
      <dgm:prSet presAssocID="{FA08C9A7-EE26-4A06-9154-2E8ED8ABAAD3}" presName="sibTrans" presStyleCnt="0"/>
      <dgm:spPr/>
    </dgm:pt>
    <dgm:pt modelId="{21C0E5E4-4A27-4E70-B9EE-3D34348FF564}" type="pres">
      <dgm:prSet presAssocID="{706B290A-DE05-4803-BB47-9F934F85463D}" presName="compNode" presStyleCnt="0"/>
      <dgm:spPr/>
    </dgm:pt>
    <dgm:pt modelId="{703FA889-3AFF-4D16-8B18-7246BD69A9CB}" type="pres">
      <dgm:prSet presAssocID="{706B290A-DE05-4803-BB47-9F934F85463D}" presName="bgRect" presStyleLbl="bgShp" presStyleIdx="5" presStyleCnt="6"/>
      <dgm:spPr/>
    </dgm:pt>
    <dgm:pt modelId="{E3D44ABC-B474-4439-978B-0DD6F101A1E1}" type="pres">
      <dgm:prSet presAssocID="{706B290A-DE05-4803-BB47-9F934F85463D}"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USB"/>
        </a:ext>
      </dgm:extLst>
    </dgm:pt>
    <dgm:pt modelId="{D23F0B13-47F6-4A6C-B425-0EEA58D74AF0}" type="pres">
      <dgm:prSet presAssocID="{706B290A-DE05-4803-BB47-9F934F85463D}" presName="spaceRect" presStyleCnt="0"/>
      <dgm:spPr/>
    </dgm:pt>
    <dgm:pt modelId="{98325475-A64F-4A56-A8D8-9BF4A3BF1FDC}" type="pres">
      <dgm:prSet presAssocID="{706B290A-DE05-4803-BB47-9F934F85463D}" presName="parTx" presStyleLbl="revTx" presStyleIdx="5" presStyleCnt="6">
        <dgm:presLayoutVars>
          <dgm:chMax val="0"/>
          <dgm:chPref val="0"/>
        </dgm:presLayoutVars>
      </dgm:prSet>
      <dgm:spPr/>
    </dgm:pt>
  </dgm:ptLst>
  <dgm:cxnLst>
    <dgm:cxn modelId="{4AFACF0A-1B3C-4593-92B0-3DD8A38EC647}" srcId="{55BACC37-4152-4F56-A766-8C1853EEB376}" destId="{F279F157-D278-434C-9FF6-95759A62B107}" srcOrd="1" destOrd="0" parTransId="{2537EBB9-F0BE-41F7-8EDF-08501AA36FAA}" sibTransId="{343A2129-AA00-476B-AE7C-FEA78ACFCBFB}"/>
    <dgm:cxn modelId="{0477FE20-C91A-4565-86DD-46B10BD0D39F}" srcId="{55BACC37-4152-4F56-A766-8C1853EEB376}" destId="{706B290A-DE05-4803-BB47-9F934F85463D}" srcOrd="5" destOrd="0" parTransId="{D273EA87-0C89-4561-8D0C-5CE02BE633FF}" sibTransId="{B36D1332-EF73-4E2B-931F-F2530C120C6E}"/>
    <dgm:cxn modelId="{5ED02A35-049D-4303-AF4B-5CE88827F9F8}" type="presOf" srcId="{D2286B41-A1AC-4FA5-B8E8-DDB634CCBF95}" destId="{D7AC04C0-F67A-4C77-9F58-4DBA0E3E0C76}" srcOrd="0" destOrd="0" presId="urn:microsoft.com/office/officeart/2018/2/layout/IconVerticalSolidList"/>
    <dgm:cxn modelId="{03A03476-67B7-454F-876B-D22BCB62291A}" srcId="{55BACC37-4152-4F56-A766-8C1853EEB376}" destId="{7595E490-5D2E-4B7A-B0BD-567137DFF584}" srcOrd="0" destOrd="0" parTransId="{569015CA-52AE-4D18-912B-7E7E3EF22EDD}" sibTransId="{F7F165FE-F4FF-4380-A7B6-DD548A86C50B}"/>
    <dgm:cxn modelId="{DDADE276-E25D-44AA-9266-C8137B02AF20}" srcId="{55BACC37-4152-4F56-A766-8C1853EEB376}" destId="{D2286B41-A1AC-4FA5-B8E8-DDB634CCBF95}" srcOrd="4" destOrd="0" parTransId="{318E6FBA-2ABA-42BA-AE0E-3FAB411CFE0D}" sibTransId="{FA08C9A7-EE26-4A06-9154-2E8ED8ABAAD3}"/>
    <dgm:cxn modelId="{B4ABB981-7397-454D-BD24-C51EE19581B4}" type="presOf" srcId="{F279F157-D278-434C-9FF6-95759A62B107}" destId="{D5963EB7-EDFD-4763-A2BC-4D9560F8694C}" srcOrd="0" destOrd="0" presId="urn:microsoft.com/office/officeart/2018/2/layout/IconVerticalSolidList"/>
    <dgm:cxn modelId="{F5C35587-F867-477A-8B55-F880C8284240}" type="presOf" srcId="{E03AE39F-6C77-4719-82AA-A492DD92B2A7}" destId="{FE825B27-BF00-43A0-8076-A380236E0324}" srcOrd="0" destOrd="0" presId="urn:microsoft.com/office/officeart/2018/2/layout/IconVerticalSolidList"/>
    <dgm:cxn modelId="{8F7F6288-6362-434A-8447-5082DD2FFD8E}" type="presOf" srcId="{6F0D2FAE-71A2-4760-80EC-9FA6470020B5}" destId="{0CC6D483-9A4A-4646-81F7-1A89FCC42044}" srcOrd="0" destOrd="0" presId="urn:microsoft.com/office/officeart/2018/2/layout/IconVerticalSolidList"/>
    <dgm:cxn modelId="{0091D192-CAFA-4397-9888-5B2E9713F959}" srcId="{55BACC37-4152-4F56-A766-8C1853EEB376}" destId="{6F0D2FAE-71A2-4760-80EC-9FA6470020B5}" srcOrd="3" destOrd="0" parTransId="{64175D38-1311-41EC-B423-067FC9246275}" sibTransId="{520BD11A-DCAB-4907-9833-0F4E3020CACF}"/>
    <dgm:cxn modelId="{ABEE8F9E-87BE-42A9-9EBD-2D80F131F793}" type="presOf" srcId="{706B290A-DE05-4803-BB47-9F934F85463D}" destId="{98325475-A64F-4A56-A8D8-9BF4A3BF1FDC}" srcOrd="0" destOrd="0" presId="urn:microsoft.com/office/officeart/2018/2/layout/IconVerticalSolidList"/>
    <dgm:cxn modelId="{19F9C6A4-ADC1-4290-BFB2-1C8D8500F635}" srcId="{55BACC37-4152-4F56-A766-8C1853EEB376}" destId="{E03AE39F-6C77-4719-82AA-A492DD92B2A7}" srcOrd="2" destOrd="0" parTransId="{0625BA5E-08BF-41F2-A925-84FA376C6B3D}" sibTransId="{F590F2A0-E597-42DF-BEEB-5E1A02EA04CE}"/>
    <dgm:cxn modelId="{6C0DAEB5-5435-4755-9A68-E21ADAC2B0D9}" type="presOf" srcId="{7595E490-5D2E-4B7A-B0BD-567137DFF584}" destId="{6E40EBD8-0223-4DFD-9FDD-14B7A8F604DB}" srcOrd="0" destOrd="0" presId="urn:microsoft.com/office/officeart/2018/2/layout/IconVerticalSolidList"/>
    <dgm:cxn modelId="{7FA50CEC-2AB7-445C-9CB2-A0BAE69A57B9}" type="presOf" srcId="{55BACC37-4152-4F56-A766-8C1853EEB376}" destId="{050CA1FC-657E-4CE0-B72B-12D5087EBA65}" srcOrd="0" destOrd="0" presId="urn:microsoft.com/office/officeart/2018/2/layout/IconVerticalSolidList"/>
    <dgm:cxn modelId="{941DBA28-C74B-4811-955F-1AD10A51E968}" type="presParOf" srcId="{050CA1FC-657E-4CE0-B72B-12D5087EBA65}" destId="{BE585457-8DD8-4554-9F28-21D458DEEB99}" srcOrd="0" destOrd="0" presId="urn:microsoft.com/office/officeart/2018/2/layout/IconVerticalSolidList"/>
    <dgm:cxn modelId="{E15A188F-B0D9-4645-BB6A-A878012FFE00}" type="presParOf" srcId="{BE585457-8DD8-4554-9F28-21D458DEEB99}" destId="{5D256AD5-2DB3-4C8B-9F1C-BBC0EA107E28}" srcOrd="0" destOrd="0" presId="urn:microsoft.com/office/officeart/2018/2/layout/IconVerticalSolidList"/>
    <dgm:cxn modelId="{5850343E-54ED-4CC8-84AF-3A9D30CECBB0}" type="presParOf" srcId="{BE585457-8DD8-4554-9F28-21D458DEEB99}" destId="{A3ED40EE-336B-4690-A255-27E90D995504}" srcOrd="1" destOrd="0" presId="urn:microsoft.com/office/officeart/2018/2/layout/IconVerticalSolidList"/>
    <dgm:cxn modelId="{D1C7AD1F-748A-4CD1-A8DB-2C3B7D4E8F8F}" type="presParOf" srcId="{BE585457-8DD8-4554-9F28-21D458DEEB99}" destId="{50ACD853-4D1C-4CB8-8262-0028C462215C}" srcOrd="2" destOrd="0" presId="urn:microsoft.com/office/officeart/2018/2/layout/IconVerticalSolidList"/>
    <dgm:cxn modelId="{5C2D8141-73A1-4AA0-8CF4-070D17337B57}" type="presParOf" srcId="{BE585457-8DD8-4554-9F28-21D458DEEB99}" destId="{6E40EBD8-0223-4DFD-9FDD-14B7A8F604DB}" srcOrd="3" destOrd="0" presId="urn:microsoft.com/office/officeart/2018/2/layout/IconVerticalSolidList"/>
    <dgm:cxn modelId="{F7C8EC5B-C9C4-4BCB-B769-D8C127ECF56A}" type="presParOf" srcId="{050CA1FC-657E-4CE0-B72B-12D5087EBA65}" destId="{20539028-2260-4411-B2EA-A13BC41C3E5C}" srcOrd="1" destOrd="0" presId="urn:microsoft.com/office/officeart/2018/2/layout/IconVerticalSolidList"/>
    <dgm:cxn modelId="{1BE1079D-61A4-413A-AD60-A9B497DC411C}" type="presParOf" srcId="{050CA1FC-657E-4CE0-B72B-12D5087EBA65}" destId="{1ED64C51-CAA9-41D3-891A-A1271D0AF885}" srcOrd="2" destOrd="0" presId="urn:microsoft.com/office/officeart/2018/2/layout/IconVerticalSolidList"/>
    <dgm:cxn modelId="{10EF22E0-04BD-4CF5-8149-375CFAAA572F}" type="presParOf" srcId="{1ED64C51-CAA9-41D3-891A-A1271D0AF885}" destId="{C6221BE0-1E4C-4949-85D3-85B4875A19ED}" srcOrd="0" destOrd="0" presId="urn:microsoft.com/office/officeart/2018/2/layout/IconVerticalSolidList"/>
    <dgm:cxn modelId="{FCECCE43-9424-4583-BED0-A95BAC96B045}" type="presParOf" srcId="{1ED64C51-CAA9-41D3-891A-A1271D0AF885}" destId="{68B038B1-935E-4970-A587-D4776BEC4846}" srcOrd="1" destOrd="0" presId="urn:microsoft.com/office/officeart/2018/2/layout/IconVerticalSolidList"/>
    <dgm:cxn modelId="{FEA4E98D-CD66-499D-91BB-C8F9A21EE546}" type="presParOf" srcId="{1ED64C51-CAA9-41D3-891A-A1271D0AF885}" destId="{E46D6332-61AB-4F24-8A82-B33F04B66B23}" srcOrd="2" destOrd="0" presId="urn:microsoft.com/office/officeart/2018/2/layout/IconVerticalSolidList"/>
    <dgm:cxn modelId="{F519C61C-544D-41F1-9122-A47EB1463DDC}" type="presParOf" srcId="{1ED64C51-CAA9-41D3-891A-A1271D0AF885}" destId="{D5963EB7-EDFD-4763-A2BC-4D9560F8694C}" srcOrd="3" destOrd="0" presId="urn:microsoft.com/office/officeart/2018/2/layout/IconVerticalSolidList"/>
    <dgm:cxn modelId="{8FC53F16-7BF7-4A3A-B554-5EE19B4658F7}" type="presParOf" srcId="{050CA1FC-657E-4CE0-B72B-12D5087EBA65}" destId="{17EF0F0D-0D47-4BF7-ACB0-BD33BACF78A3}" srcOrd="3" destOrd="0" presId="urn:microsoft.com/office/officeart/2018/2/layout/IconVerticalSolidList"/>
    <dgm:cxn modelId="{D01C0541-62BC-4D2E-9C7A-CA473B78518E}" type="presParOf" srcId="{050CA1FC-657E-4CE0-B72B-12D5087EBA65}" destId="{DD3B044D-3EAC-47E0-B46B-7262DD98B9FC}" srcOrd="4" destOrd="0" presId="urn:microsoft.com/office/officeart/2018/2/layout/IconVerticalSolidList"/>
    <dgm:cxn modelId="{778AC29E-98DB-400E-AF0C-01A1637E97A2}" type="presParOf" srcId="{DD3B044D-3EAC-47E0-B46B-7262DD98B9FC}" destId="{8E05EB85-E15D-4976-A757-77B3817B724E}" srcOrd="0" destOrd="0" presId="urn:microsoft.com/office/officeart/2018/2/layout/IconVerticalSolidList"/>
    <dgm:cxn modelId="{A18D42E8-1E10-4D50-8F4D-E41A93BBB255}" type="presParOf" srcId="{DD3B044D-3EAC-47E0-B46B-7262DD98B9FC}" destId="{CFDC52E6-4958-4C95-B51B-CC3EDC82B8AF}" srcOrd="1" destOrd="0" presId="urn:microsoft.com/office/officeart/2018/2/layout/IconVerticalSolidList"/>
    <dgm:cxn modelId="{7D5FAF86-E167-422E-BE37-DDF29CED7E04}" type="presParOf" srcId="{DD3B044D-3EAC-47E0-B46B-7262DD98B9FC}" destId="{0539A1D5-0442-488B-B6BB-49B07569697C}" srcOrd="2" destOrd="0" presId="urn:microsoft.com/office/officeart/2018/2/layout/IconVerticalSolidList"/>
    <dgm:cxn modelId="{743BC03D-533C-4C96-8AE2-3ABCE939AF15}" type="presParOf" srcId="{DD3B044D-3EAC-47E0-B46B-7262DD98B9FC}" destId="{FE825B27-BF00-43A0-8076-A380236E0324}" srcOrd="3" destOrd="0" presId="urn:microsoft.com/office/officeart/2018/2/layout/IconVerticalSolidList"/>
    <dgm:cxn modelId="{3F987077-F822-4B53-A068-0C4E47CFA7C1}" type="presParOf" srcId="{050CA1FC-657E-4CE0-B72B-12D5087EBA65}" destId="{18E8F78E-DE9E-4026-9A89-1DDDA8D78643}" srcOrd="5" destOrd="0" presId="urn:microsoft.com/office/officeart/2018/2/layout/IconVerticalSolidList"/>
    <dgm:cxn modelId="{47A18483-E871-4B5E-92BC-A461F4836956}" type="presParOf" srcId="{050CA1FC-657E-4CE0-B72B-12D5087EBA65}" destId="{91A61973-FA7E-47C6-AB48-A3FB5D012FC5}" srcOrd="6" destOrd="0" presId="urn:microsoft.com/office/officeart/2018/2/layout/IconVerticalSolidList"/>
    <dgm:cxn modelId="{9EC0138D-56D1-4DBC-9AEA-433E2BC500A8}" type="presParOf" srcId="{91A61973-FA7E-47C6-AB48-A3FB5D012FC5}" destId="{274998CC-F5AF-4837-9EE6-7792224DFE42}" srcOrd="0" destOrd="0" presId="urn:microsoft.com/office/officeart/2018/2/layout/IconVerticalSolidList"/>
    <dgm:cxn modelId="{64417EBE-4423-4AFC-8D41-B27D90ABDD14}" type="presParOf" srcId="{91A61973-FA7E-47C6-AB48-A3FB5D012FC5}" destId="{E92F367B-3399-4F0E-9AB3-C30F1310BC68}" srcOrd="1" destOrd="0" presId="urn:microsoft.com/office/officeart/2018/2/layout/IconVerticalSolidList"/>
    <dgm:cxn modelId="{8683BEA8-C7C4-4367-BD11-32ACE01C7A45}" type="presParOf" srcId="{91A61973-FA7E-47C6-AB48-A3FB5D012FC5}" destId="{99D2874B-9290-4815-B6CB-794F0219EBDD}" srcOrd="2" destOrd="0" presId="urn:microsoft.com/office/officeart/2018/2/layout/IconVerticalSolidList"/>
    <dgm:cxn modelId="{4BAE4180-33A5-495C-B9AD-46640A1AAC88}" type="presParOf" srcId="{91A61973-FA7E-47C6-AB48-A3FB5D012FC5}" destId="{0CC6D483-9A4A-4646-81F7-1A89FCC42044}" srcOrd="3" destOrd="0" presId="urn:microsoft.com/office/officeart/2018/2/layout/IconVerticalSolidList"/>
    <dgm:cxn modelId="{461D2CBC-F67F-455D-AB2B-3A2D80753994}" type="presParOf" srcId="{050CA1FC-657E-4CE0-B72B-12D5087EBA65}" destId="{2CC0D924-D113-4960-8274-996F29A64F9D}" srcOrd="7" destOrd="0" presId="urn:microsoft.com/office/officeart/2018/2/layout/IconVerticalSolidList"/>
    <dgm:cxn modelId="{E7E2F0A4-6049-409B-8333-9A6F2F57FFD9}" type="presParOf" srcId="{050CA1FC-657E-4CE0-B72B-12D5087EBA65}" destId="{61BC04C2-9859-43CA-A549-C906B088746A}" srcOrd="8" destOrd="0" presId="urn:microsoft.com/office/officeart/2018/2/layout/IconVerticalSolidList"/>
    <dgm:cxn modelId="{6DA0F21A-F30C-400C-8D4A-11AC7F9FF726}" type="presParOf" srcId="{61BC04C2-9859-43CA-A549-C906B088746A}" destId="{CA5CF0B9-B747-4144-A8B1-8B9F622435C3}" srcOrd="0" destOrd="0" presId="urn:microsoft.com/office/officeart/2018/2/layout/IconVerticalSolidList"/>
    <dgm:cxn modelId="{CA852B99-5397-4323-9E3F-01A4C123703D}" type="presParOf" srcId="{61BC04C2-9859-43CA-A549-C906B088746A}" destId="{AAA5D35C-FA83-4E70-90F7-EC8A91A6EFF4}" srcOrd="1" destOrd="0" presId="urn:microsoft.com/office/officeart/2018/2/layout/IconVerticalSolidList"/>
    <dgm:cxn modelId="{523B1BF2-25C6-4811-94FA-572773A1690A}" type="presParOf" srcId="{61BC04C2-9859-43CA-A549-C906B088746A}" destId="{EE5B2460-1626-4BBE-8812-D51B052CEC18}" srcOrd="2" destOrd="0" presId="urn:microsoft.com/office/officeart/2018/2/layout/IconVerticalSolidList"/>
    <dgm:cxn modelId="{086ED82B-E3DD-4FEE-B8E3-4DEF8A481590}" type="presParOf" srcId="{61BC04C2-9859-43CA-A549-C906B088746A}" destId="{D7AC04C0-F67A-4C77-9F58-4DBA0E3E0C76}" srcOrd="3" destOrd="0" presId="urn:microsoft.com/office/officeart/2018/2/layout/IconVerticalSolidList"/>
    <dgm:cxn modelId="{B5C0F056-BAE4-4E9E-B60B-167708BA41D3}" type="presParOf" srcId="{050CA1FC-657E-4CE0-B72B-12D5087EBA65}" destId="{A03ED41A-2B5E-40E7-93F4-2BD6239D8AF2}" srcOrd="9" destOrd="0" presId="urn:microsoft.com/office/officeart/2018/2/layout/IconVerticalSolidList"/>
    <dgm:cxn modelId="{899B0ADB-0301-4C3C-AF68-FE59F9AF386C}" type="presParOf" srcId="{050CA1FC-657E-4CE0-B72B-12D5087EBA65}" destId="{21C0E5E4-4A27-4E70-B9EE-3D34348FF564}" srcOrd="10" destOrd="0" presId="urn:microsoft.com/office/officeart/2018/2/layout/IconVerticalSolidList"/>
    <dgm:cxn modelId="{CDFE08CC-7C0F-4EE8-810B-C0FFA2873873}" type="presParOf" srcId="{21C0E5E4-4A27-4E70-B9EE-3D34348FF564}" destId="{703FA889-3AFF-4D16-8B18-7246BD69A9CB}" srcOrd="0" destOrd="0" presId="urn:microsoft.com/office/officeart/2018/2/layout/IconVerticalSolidList"/>
    <dgm:cxn modelId="{0B2E6181-7F09-4BA0-9A67-FE1EBDAA2F1C}" type="presParOf" srcId="{21C0E5E4-4A27-4E70-B9EE-3D34348FF564}" destId="{E3D44ABC-B474-4439-978B-0DD6F101A1E1}" srcOrd="1" destOrd="0" presId="urn:microsoft.com/office/officeart/2018/2/layout/IconVerticalSolidList"/>
    <dgm:cxn modelId="{76BB03DC-B48C-4044-B97A-8DBA92C577A0}" type="presParOf" srcId="{21C0E5E4-4A27-4E70-B9EE-3D34348FF564}" destId="{D23F0B13-47F6-4A6C-B425-0EEA58D74AF0}" srcOrd="2" destOrd="0" presId="urn:microsoft.com/office/officeart/2018/2/layout/IconVerticalSolidList"/>
    <dgm:cxn modelId="{FFDD5CF4-C931-4939-82AF-843FC7E36B36}" type="presParOf" srcId="{21C0E5E4-4A27-4E70-B9EE-3D34348FF564}" destId="{98325475-A64F-4A56-A8D8-9BF4A3BF1FDC}"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F47594E1-6EBB-448C-A474-6DDB51FAC708}" type="doc">
      <dgm:prSet loTypeId="urn:microsoft.com/office/officeart/2018/2/layout/IconVerticalSolidList" loCatId="icon" qsTypeId="urn:microsoft.com/office/officeart/2005/8/quickstyle/simple1" qsCatId="simple" csTypeId="urn:microsoft.com/office/officeart/2018/5/colors/Iconchunking_neutralbg_accent5_2" csCatId="accent5" phldr="1"/>
      <dgm:spPr/>
      <dgm:t>
        <a:bodyPr/>
        <a:lstStyle/>
        <a:p>
          <a:endParaRPr lang="en-US"/>
        </a:p>
      </dgm:t>
    </dgm:pt>
    <dgm:pt modelId="{12FBDCA2-FEBE-4BD7-AF8A-5A941556B8EF}">
      <dgm:prSet/>
      <dgm:spPr/>
      <dgm:t>
        <a:bodyPr/>
        <a:lstStyle/>
        <a:p>
          <a:r>
            <a:rPr lang="en-GB" dirty="0"/>
            <a:t>Wikis are sites where any authorised user can modify any content.</a:t>
          </a:r>
          <a:endParaRPr lang="en-US" dirty="0"/>
        </a:p>
      </dgm:t>
    </dgm:pt>
    <dgm:pt modelId="{3DD7CE69-14F2-4E16-B478-63AF4883F875}" type="parTrans" cxnId="{A1724AA8-4E75-4956-A1CD-9FFF422B50D9}">
      <dgm:prSet/>
      <dgm:spPr/>
      <dgm:t>
        <a:bodyPr/>
        <a:lstStyle/>
        <a:p>
          <a:endParaRPr lang="en-US"/>
        </a:p>
      </dgm:t>
    </dgm:pt>
    <dgm:pt modelId="{8912D741-9586-4670-A6DB-C59C1CCA3CC8}" type="sibTrans" cxnId="{A1724AA8-4E75-4956-A1CD-9FFF422B50D9}">
      <dgm:prSet/>
      <dgm:spPr/>
      <dgm:t>
        <a:bodyPr/>
        <a:lstStyle/>
        <a:p>
          <a:endParaRPr lang="en-US"/>
        </a:p>
      </dgm:t>
    </dgm:pt>
    <dgm:pt modelId="{EAB1157B-BA1F-445B-B5E0-021E366AF17B}">
      <dgm:prSet/>
      <dgm:spPr/>
      <dgm:t>
        <a:bodyPr/>
        <a:lstStyle/>
        <a:p>
          <a:r>
            <a:rPr lang="en-GB" dirty="0"/>
            <a:t>The most well-known Wiki is </a:t>
          </a:r>
          <a:r>
            <a:rPr lang="en-GB" dirty="0">
              <a:hlinkClick xmlns:r="http://schemas.openxmlformats.org/officeDocument/2006/relationships" r:id="rId1"/>
            </a:rPr>
            <a:t>www.wikipedia.com</a:t>
          </a:r>
          <a:r>
            <a:rPr lang="en-GB" dirty="0"/>
            <a:t>.</a:t>
          </a:r>
          <a:endParaRPr lang="en-US" dirty="0"/>
        </a:p>
      </dgm:t>
    </dgm:pt>
    <dgm:pt modelId="{76D43385-800B-4604-9A67-17DD4554B901}" type="parTrans" cxnId="{DF3025AA-DBC3-43AA-97A5-BA7B55693D02}">
      <dgm:prSet/>
      <dgm:spPr/>
      <dgm:t>
        <a:bodyPr/>
        <a:lstStyle/>
        <a:p>
          <a:endParaRPr lang="en-US"/>
        </a:p>
      </dgm:t>
    </dgm:pt>
    <dgm:pt modelId="{86BA5898-34AE-467D-B7AC-7D2369AAFAF9}" type="sibTrans" cxnId="{DF3025AA-DBC3-43AA-97A5-BA7B55693D02}">
      <dgm:prSet/>
      <dgm:spPr/>
      <dgm:t>
        <a:bodyPr/>
        <a:lstStyle/>
        <a:p>
          <a:endParaRPr lang="en-US"/>
        </a:p>
      </dgm:t>
    </dgm:pt>
    <dgm:pt modelId="{FBA92FD6-5EDE-4FD7-94C4-63407BDE55A8}">
      <dgm:prSet/>
      <dgm:spPr/>
      <dgm:t>
        <a:bodyPr/>
        <a:lstStyle/>
        <a:p>
          <a:r>
            <a:rPr lang="en-GB" dirty="0"/>
            <a:t>Because anyone can modify content, Wikis are rarely used in public anymore.</a:t>
          </a:r>
          <a:endParaRPr lang="en-US" dirty="0"/>
        </a:p>
      </dgm:t>
    </dgm:pt>
    <dgm:pt modelId="{34BB17A3-8EC2-4460-80EB-2F1C5126B4AC}" type="parTrans" cxnId="{C4733572-B0AB-4475-B622-19C458293FA7}">
      <dgm:prSet/>
      <dgm:spPr/>
      <dgm:t>
        <a:bodyPr/>
        <a:lstStyle/>
        <a:p>
          <a:endParaRPr lang="en-US"/>
        </a:p>
      </dgm:t>
    </dgm:pt>
    <dgm:pt modelId="{B9C174C1-E127-4D10-A750-70BF740F02D7}" type="sibTrans" cxnId="{C4733572-B0AB-4475-B622-19C458293FA7}">
      <dgm:prSet/>
      <dgm:spPr/>
      <dgm:t>
        <a:bodyPr/>
        <a:lstStyle/>
        <a:p>
          <a:endParaRPr lang="en-US"/>
        </a:p>
      </dgm:t>
    </dgm:pt>
    <dgm:pt modelId="{9A94628B-39AC-4B05-AD14-2CD940381D03}">
      <dgm:prSet/>
      <dgm:spPr/>
      <dgm:t>
        <a:bodyPr/>
        <a:lstStyle/>
        <a:p>
          <a:r>
            <a:rPr lang="en-GB"/>
            <a:t>People can post false or malicious data into a Wiki.</a:t>
          </a:r>
          <a:endParaRPr lang="en-US"/>
        </a:p>
      </dgm:t>
    </dgm:pt>
    <dgm:pt modelId="{E3CC82F9-0D58-4F74-B4FE-C3DC5A556621}" type="parTrans" cxnId="{AD932B5C-D0DE-4061-8746-7B9A16CC95C9}">
      <dgm:prSet/>
      <dgm:spPr/>
      <dgm:t>
        <a:bodyPr/>
        <a:lstStyle/>
        <a:p>
          <a:endParaRPr lang="en-US"/>
        </a:p>
      </dgm:t>
    </dgm:pt>
    <dgm:pt modelId="{FEEED99E-28E4-4070-9299-9F44A3330DCE}" type="sibTrans" cxnId="{AD932B5C-D0DE-4061-8746-7B9A16CC95C9}">
      <dgm:prSet/>
      <dgm:spPr/>
      <dgm:t>
        <a:bodyPr/>
        <a:lstStyle/>
        <a:p>
          <a:endParaRPr lang="en-US"/>
        </a:p>
      </dgm:t>
    </dgm:pt>
    <dgm:pt modelId="{DF72A19F-A0B0-43E8-9D93-FD2092CAA385}">
      <dgm:prSet/>
      <dgm:spPr/>
      <dgm:t>
        <a:bodyPr/>
        <a:lstStyle/>
        <a:p>
          <a:r>
            <a:rPr lang="en-GB"/>
            <a:t>Businesses use them internally to help keep documentation up to date.</a:t>
          </a:r>
          <a:endParaRPr lang="en-US"/>
        </a:p>
      </dgm:t>
    </dgm:pt>
    <dgm:pt modelId="{C8113B99-D415-457C-9988-EB524EE14CC3}" type="parTrans" cxnId="{25AD98EF-B4AC-47EA-A162-351B39651977}">
      <dgm:prSet/>
      <dgm:spPr/>
      <dgm:t>
        <a:bodyPr/>
        <a:lstStyle/>
        <a:p>
          <a:endParaRPr lang="en-US"/>
        </a:p>
      </dgm:t>
    </dgm:pt>
    <dgm:pt modelId="{F8A1CB82-9D5D-45D1-B6E9-48F6A0C356E9}" type="sibTrans" cxnId="{25AD98EF-B4AC-47EA-A162-351B39651977}">
      <dgm:prSet/>
      <dgm:spPr/>
      <dgm:t>
        <a:bodyPr/>
        <a:lstStyle/>
        <a:p>
          <a:endParaRPr lang="en-US"/>
        </a:p>
      </dgm:t>
    </dgm:pt>
    <dgm:pt modelId="{DBADA59A-6A3E-4A56-B634-11E031138BBC}" type="pres">
      <dgm:prSet presAssocID="{F47594E1-6EBB-448C-A474-6DDB51FAC708}" presName="root" presStyleCnt="0">
        <dgm:presLayoutVars>
          <dgm:dir/>
          <dgm:resizeHandles val="exact"/>
        </dgm:presLayoutVars>
      </dgm:prSet>
      <dgm:spPr/>
    </dgm:pt>
    <dgm:pt modelId="{AF41D828-E160-4A78-9315-68BE412E50B5}" type="pres">
      <dgm:prSet presAssocID="{12FBDCA2-FEBE-4BD7-AF8A-5A941556B8EF}" presName="compNode" presStyleCnt="0"/>
      <dgm:spPr/>
    </dgm:pt>
    <dgm:pt modelId="{8BB6D233-67E3-4453-B05A-9EE98FF0890F}" type="pres">
      <dgm:prSet presAssocID="{12FBDCA2-FEBE-4BD7-AF8A-5A941556B8EF}" presName="bgRect" presStyleLbl="bgShp" presStyleIdx="0" presStyleCnt="5"/>
      <dgm:spPr/>
    </dgm:pt>
    <dgm:pt modelId="{3915D1A0-C850-41C4-B68E-2B0FBD15DF07}" type="pres">
      <dgm:prSet presAssocID="{12FBDCA2-FEBE-4BD7-AF8A-5A941556B8EF}" presName="iconRect" presStyleLbl="node1" presStyleIdx="0" presStyleCnt="5"/>
      <dgm:spPr>
        <a:blipFill>
          <a:blip xmlns:r="http://schemas.openxmlformats.org/officeDocument/2006/relationships"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a:noFill/>
        </a:ln>
      </dgm:spPr>
      <dgm:extLst>
        <a:ext uri="{E40237B7-FDA0-4F09-8148-C483321AD2D9}">
          <dgm14:cNvPr xmlns:dgm14="http://schemas.microsoft.com/office/drawing/2010/diagram" id="0" name="" descr="Programmer"/>
        </a:ext>
      </dgm:extLst>
    </dgm:pt>
    <dgm:pt modelId="{6D701209-0C29-4FF9-A9E9-83FAC4C1B68E}" type="pres">
      <dgm:prSet presAssocID="{12FBDCA2-FEBE-4BD7-AF8A-5A941556B8EF}" presName="spaceRect" presStyleCnt="0"/>
      <dgm:spPr/>
    </dgm:pt>
    <dgm:pt modelId="{0ACAAB73-49E8-4D55-B6A3-62B615759DA8}" type="pres">
      <dgm:prSet presAssocID="{12FBDCA2-FEBE-4BD7-AF8A-5A941556B8EF}" presName="parTx" presStyleLbl="revTx" presStyleIdx="0" presStyleCnt="5">
        <dgm:presLayoutVars>
          <dgm:chMax val="0"/>
          <dgm:chPref val="0"/>
        </dgm:presLayoutVars>
      </dgm:prSet>
      <dgm:spPr/>
    </dgm:pt>
    <dgm:pt modelId="{2518165A-3FB7-419E-BA83-40B444567457}" type="pres">
      <dgm:prSet presAssocID="{8912D741-9586-4670-A6DB-C59C1CCA3CC8}" presName="sibTrans" presStyleCnt="0"/>
      <dgm:spPr/>
    </dgm:pt>
    <dgm:pt modelId="{DDDCF5F1-B49C-49CA-B501-C2C361E1E66D}" type="pres">
      <dgm:prSet presAssocID="{EAB1157B-BA1F-445B-B5E0-021E366AF17B}" presName="compNode" presStyleCnt="0"/>
      <dgm:spPr/>
    </dgm:pt>
    <dgm:pt modelId="{3F33A095-D245-4C00-9641-301E57F9892D}" type="pres">
      <dgm:prSet presAssocID="{EAB1157B-BA1F-445B-B5E0-021E366AF17B}" presName="bgRect" presStyleLbl="bgShp" presStyleIdx="1" presStyleCnt="5"/>
      <dgm:spPr/>
    </dgm:pt>
    <dgm:pt modelId="{1F4B4475-FC45-4D40-832F-5846D5CA50E7}" type="pres">
      <dgm:prSet presAssocID="{EAB1157B-BA1F-445B-B5E0-021E366AF17B}" presName="iconRect" presStyleLbl="node1" presStyleIdx="1" presStyleCnt="5"/>
      <dgm:spPr>
        <a:blipFill>
          <a:blip xmlns:r="http://schemas.openxmlformats.org/officeDocument/2006/relationships"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a:ln>
          <a:noFill/>
        </a:ln>
      </dgm:spPr>
      <dgm:extLst>
        <a:ext uri="{E40237B7-FDA0-4F09-8148-C483321AD2D9}">
          <dgm14:cNvPr xmlns:dgm14="http://schemas.microsoft.com/office/drawing/2010/diagram" id="0" name="" descr="Cloud Computing"/>
        </a:ext>
      </dgm:extLst>
    </dgm:pt>
    <dgm:pt modelId="{A361EDC6-335F-4347-9AF5-DE3DC4C8089E}" type="pres">
      <dgm:prSet presAssocID="{EAB1157B-BA1F-445B-B5E0-021E366AF17B}" presName="spaceRect" presStyleCnt="0"/>
      <dgm:spPr/>
    </dgm:pt>
    <dgm:pt modelId="{E5A27C85-0249-4C74-B014-DC7076973CB8}" type="pres">
      <dgm:prSet presAssocID="{EAB1157B-BA1F-445B-B5E0-021E366AF17B}" presName="parTx" presStyleLbl="revTx" presStyleIdx="1" presStyleCnt="5">
        <dgm:presLayoutVars>
          <dgm:chMax val="0"/>
          <dgm:chPref val="0"/>
        </dgm:presLayoutVars>
      </dgm:prSet>
      <dgm:spPr/>
    </dgm:pt>
    <dgm:pt modelId="{602303F1-7B88-4451-B53F-67C024D48CAE}" type="pres">
      <dgm:prSet presAssocID="{86BA5898-34AE-467D-B7AC-7D2369AAFAF9}" presName="sibTrans" presStyleCnt="0"/>
      <dgm:spPr/>
    </dgm:pt>
    <dgm:pt modelId="{7A5EF909-4A82-45DB-BDFB-3478463922C7}" type="pres">
      <dgm:prSet presAssocID="{FBA92FD6-5EDE-4FD7-94C4-63407BDE55A8}" presName="compNode" presStyleCnt="0"/>
      <dgm:spPr/>
    </dgm:pt>
    <dgm:pt modelId="{B9B23B2B-8F26-4D28-83E0-6655F06DE2DC}" type="pres">
      <dgm:prSet presAssocID="{FBA92FD6-5EDE-4FD7-94C4-63407BDE55A8}" presName="bgRect" presStyleLbl="bgShp" presStyleIdx="2" presStyleCnt="5"/>
      <dgm:spPr/>
    </dgm:pt>
    <dgm:pt modelId="{403509A3-4F52-4FAC-A1DA-5CD758B0F489}" type="pres">
      <dgm:prSet presAssocID="{FBA92FD6-5EDE-4FD7-94C4-63407BDE55A8}" presName="iconRect" presStyleLbl="node1" presStyleIdx="2" presStyleCnt="5"/>
      <dgm:spPr>
        <a:blipFill>
          <a:blip xmlns:r="http://schemas.openxmlformats.org/officeDocument/2006/relationships"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a:blipFill>
        <a:ln>
          <a:noFill/>
        </a:ln>
      </dgm:spPr>
      <dgm:extLst>
        <a:ext uri="{E40237B7-FDA0-4F09-8148-C483321AD2D9}">
          <dgm14:cNvPr xmlns:dgm14="http://schemas.microsoft.com/office/drawing/2010/diagram" id="0" name="" descr="Subtitles"/>
        </a:ext>
      </dgm:extLst>
    </dgm:pt>
    <dgm:pt modelId="{83BA7912-EB57-4D54-B670-CE0900534DBE}" type="pres">
      <dgm:prSet presAssocID="{FBA92FD6-5EDE-4FD7-94C4-63407BDE55A8}" presName="spaceRect" presStyleCnt="0"/>
      <dgm:spPr/>
    </dgm:pt>
    <dgm:pt modelId="{C54407D6-A5F3-4F5E-B17B-1F09A34BC11F}" type="pres">
      <dgm:prSet presAssocID="{FBA92FD6-5EDE-4FD7-94C4-63407BDE55A8}" presName="parTx" presStyleLbl="revTx" presStyleIdx="2" presStyleCnt="5">
        <dgm:presLayoutVars>
          <dgm:chMax val="0"/>
          <dgm:chPref val="0"/>
        </dgm:presLayoutVars>
      </dgm:prSet>
      <dgm:spPr/>
    </dgm:pt>
    <dgm:pt modelId="{F0EDA1B1-8C14-49BD-921E-2E2D5CC14850}" type="pres">
      <dgm:prSet presAssocID="{B9C174C1-E127-4D10-A750-70BF740F02D7}" presName="sibTrans" presStyleCnt="0"/>
      <dgm:spPr/>
    </dgm:pt>
    <dgm:pt modelId="{699714C6-FA63-4F7C-AD8D-550373A31AD6}" type="pres">
      <dgm:prSet presAssocID="{9A94628B-39AC-4B05-AD14-2CD940381D03}" presName="compNode" presStyleCnt="0"/>
      <dgm:spPr/>
    </dgm:pt>
    <dgm:pt modelId="{A6A594E1-086A-4A2D-A20E-0572171264B0}" type="pres">
      <dgm:prSet presAssocID="{9A94628B-39AC-4B05-AD14-2CD940381D03}" presName="bgRect" presStyleLbl="bgShp" presStyleIdx="3" presStyleCnt="5"/>
      <dgm:spPr/>
    </dgm:pt>
    <dgm:pt modelId="{A8A04C2D-DA45-4DA4-BA18-AF6EE666891D}" type="pres">
      <dgm:prSet presAssocID="{9A94628B-39AC-4B05-AD14-2CD940381D03}" presName="iconRect" presStyleLbl="node1" presStyleIdx="3" presStyleCnt="5"/>
      <dgm:spPr>
        <a:blipFill>
          <a:blip xmlns:r="http://schemas.openxmlformats.org/officeDocument/2006/relationships"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a:noFill/>
        </a:ln>
      </dgm:spPr>
      <dgm:extLst>
        <a:ext uri="{E40237B7-FDA0-4F09-8148-C483321AD2D9}">
          <dgm14:cNvPr xmlns:dgm14="http://schemas.microsoft.com/office/drawing/2010/diagram" id="0" name="" descr="Programmer"/>
        </a:ext>
      </dgm:extLst>
    </dgm:pt>
    <dgm:pt modelId="{14875289-AF42-4CA5-ABD2-F67C7C167E06}" type="pres">
      <dgm:prSet presAssocID="{9A94628B-39AC-4B05-AD14-2CD940381D03}" presName="spaceRect" presStyleCnt="0"/>
      <dgm:spPr/>
    </dgm:pt>
    <dgm:pt modelId="{FDBB432B-ED58-4D52-B699-D28492D6130A}" type="pres">
      <dgm:prSet presAssocID="{9A94628B-39AC-4B05-AD14-2CD940381D03}" presName="parTx" presStyleLbl="revTx" presStyleIdx="3" presStyleCnt="5">
        <dgm:presLayoutVars>
          <dgm:chMax val="0"/>
          <dgm:chPref val="0"/>
        </dgm:presLayoutVars>
      </dgm:prSet>
      <dgm:spPr/>
    </dgm:pt>
    <dgm:pt modelId="{67B4252F-E24B-494D-9FD6-1A132C1CF987}" type="pres">
      <dgm:prSet presAssocID="{FEEED99E-28E4-4070-9299-9F44A3330DCE}" presName="sibTrans" presStyleCnt="0"/>
      <dgm:spPr/>
    </dgm:pt>
    <dgm:pt modelId="{ED55BA02-2CF8-4449-89FF-5F19E51CEDF1}" type="pres">
      <dgm:prSet presAssocID="{DF72A19F-A0B0-43E8-9D93-FD2092CAA385}" presName="compNode" presStyleCnt="0"/>
      <dgm:spPr/>
    </dgm:pt>
    <dgm:pt modelId="{AF57D4E3-5818-4EDA-AFE8-0296BA55CB51}" type="pres">
      <dgm:prSet presAssocID="{DF72A19F-A0B0-43E8-9D93-FD2092CAA385}" presName="bgRect" presStyleLbl="bgShp" presStyleIdx="4" presStyleCnt="5"/>
      <dgm:spPr/>
    </dgm:pt>
    <dgm:pt modelId="{07B81B3B-7131-4679-8907-5A9171D9E85D}" type="pres">
      <dgm:prSet presAssocID="{DF72A19F-A0B0-43E8-9D93-FD2092CAA385}" presName="iconRect" presStyleLbl="node1" presStyleIdx="4" presStyleCnt="5"/>
      <dgm:spPr>
        <a:blipFill>
          <a:blip xmlns:r="http://schemas.openxmlformats.org/officeDocument/2006/relationships"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a:blipFill>
        <a:ln>
          <a:noFill/>
        </a:ln>
      </dgm:spPr>
      <dgm:extLst>
        <a:ext uri="{E40237B7-FDA0-4F09-8148-C483321AD2D9}">
          <dgm14:cNvPr xmlns:dgm14="http://schemas.microsoft.com/office/drawing/2010/diagram" id="0" name="" descr="Handshake"/>
        </a:ext>
      </dgm:extLst>
    </dgm:pt>
    <dgm:pt modelId="{E6A81507-A616-49F0-B52B-3B313AF424D3}" type="pres">
      <dgm:prSet presAssocID="{DF72A19F-A0B0-43E8-9D93-FD2092CAA385}" presName="spaceRect" presStyleCnt="0"/>
      <dgm:spPr/>
    </dgm:pt>
    <dgm:pt modelId="{682F0BAC-C232-450E-9F00-2A50266DF9B6}" type="pres">
      <dgm:prSet presAssocID="{DF72A19F-A0B0-43E8-9D93-FD2092CAA385}" presName="parTx" presStyleLbl="revTx" presStyleIdx="4" presStyleCnt="5">
        <dgm:presLayoutVars>
          <dgm:chMax val="0"/>
          <dgm:chPref val="0"/>
        </dgm:presLayoutVars>
      </dgm:prSet>
      <dgm:spPr/>
    </dgm:pt>
  </dgm:ptLst>
  <dgm:cxnLst>
    <dgm:cxn modelId="{69927728-5867-4200-9ED2-9B8E3DE66B31}" type="presOf" srcId="{9A94628B-39AC-4B05-AD14-2CD940381D03}" destId="{FDBB432B-ED58-4D52-B699-D28492D6130A}" srcOrd="0" destOrd="0" presId="urn:microsoft.com/office/officeart/2018/2/layout/IconVerticalSolidList"/>
    <dgm:cxn modelId="{AD932B5C-D0DE-4061-8746-7B9A16CC95C9}" srcId="{F47594E1-6EBB-448C-A474-6DDB51FAC708}" destId="{9A94628B-39AC-4B05-AD14-2CD940381D03}" srcOrd="3" destOrd="0" parTransId="{E3CC82F9-0D58-4F74-B4FE-C3DC5A556621}" sibTransId="{FEEED99E-28E4-4070-9299-9F44A3330DCE}"/>
    <dgm:cxn modelId="{42EED648-3581-45CD-9CD5-EBA914261BC9}" type="presOf" srcId="{FBA92FD6-5EDE-4FD7-94C4-63407BDE55A8}" destId="{C54407D6-A5F3-4F5E-B17B-1F09A34BC11F}" srcOrd="0" destOrd="0" presId="urn:microsoft.com/office/officeart/2018/2/layout/IconVerticalSolidList"/>
    <dgm:cxn modelId="{C4733572-B0AB-4475-B622-19C458293FA7}" srcId="{F47594E1-6EBB-448C-A474-6DDB51FAC708}" destId="{FBA92FD6-5EDE-4FD7-94C4-63407BDE55A8}" srcOrd="2" destOrd="0" parTransId="{34BB17A3-8EC2-4460-80EB-2F1C5126B4AC}" sibTransId="{B9C174C1-E127-4D10-A750-70BF740F02D7}"/>
    <dgm:cxn modelId="{85316055-75A3-4DD1-BC35-86E59C1B5FBD}" type="presOf" srcId="{F47594E1-6EBB-448C-A474-6DDB51FAC708}" destId="{DBADA59A-6A3E-4A56-B634-11E031138BBC}" srcOrd="0" destOrd="0" presId="urn:microsoft.com/office/officeart/2018/2/layout/IconVerticalSolidList"/>
    <dgm:cxn modelId="{EEF55391-230A-4ABB-9AEF-154A1A094225}" type="presOf" srcId="{EAB1157B-BA1F-445B-B5E0-021E366AF17B}" destId="{E5A27C85-0249-4C74-B014-DC7076973CB8}" srcOrd="0" destOrd="0" presId="urn:microsoft.com/office/officeart/2018/2/layout/IconVerticalSolidList"/>
    <dgm:cxn modelId="{A1724AA8-4E75-4956-A1CD-9FFF422B50D9}" srcId="{F47594E1-6EBB-448C-A474-6DDB51FAC708}" destId="{12FBDCA2-FEBE-4BD7-AF8A-5A941556B8EF}" srcOrd="0" destOrd="0" parTransId="{3DD7CE69-14F2-4E16-B478-63AF4883F875}" sibTransId="{8912D741-9586-4670-A6DB-C59C1CCA3CC8}"/>
    <dgm:cxn modelId="{DF3025AA-DBC3-43AA-97A5-BA7B55693D02}" srcId="{F47594E1-6EBB-448C-A474-6DDB51FAC708}" destId="{EAB1157B-BA1F-445B-B5E0-021E366AF17B}" srcOrd="1" destOrd="0" parTransId="{76D43385-800B-4604-9A67-17DD4554B901}" sibTransId="{86BA5898-34AE-467D-B7AC-7D2369AAFAF9}"/>
    <dgm:cxn modelId="{5B759DE2-37AA-48A5-BBD0-53791454B446}" type="presOf" srcId="{DF72A19F-A0B0-43E8-9D93-FD2092CAA385}" destId="{682F0BAC-C232-450E-9F00-2A50266DF9B6}" srcOrd="0" destOrd="0" presId="urn:microsoft.com/office/officeart/2018/2/layout/IconVerticalSolidList"/>
    <dgm:cxn modelId="{25AD98EF-B4AC-47EA-A162-351B39651977}" srcId="{F47594E1-6EBB-448C-A474-6DDB51FAC708}" destId="{DF72A19F-A0B0-43E8-9D93-FD2092CAA385}" srcOrd="4" destOrd="0" parTransId="{C8113B99-D415-457C-9988-EB524EE14CC3}" sibTransId="{F8A1CB82-9D5D-45D1-B6E9-48F6A0C356E9}"/>
    <dgm:cxn modelId="{EDB93CF2-A710-4202-9993-8AF9E68BA53D}" type="presOf" srcId="{12FBDCA2-FEBE-4BD7-AF8A-5A941556B8EF}" destId="{0ACAAB73-49E8-4D55-B6A3-62B615759DA8}" srcOrd="0" destOrd="0" presId="urn:microsoft.com/office/officeart/2018/2/layout/IconVerticalSolidList"/>
    <dgm:cxn modelId="{319E800E-FB51-4A0F-8A31-DE20F0910323}" type="presParOf" srcId="{DBADA59A-6A3E-4A56-B634-11E031138BBC}" destId="{AF41D828-E160-4A78-9315-68BE412E50B5}" srcOrd="0" destOrd="0" presId="urn:microsoft.com/office/officeart/2018/2/layout/IconVerticalSolidList"/>
    <dgm:cxn modelId="{F489F6A9-7008-4007-8114-BDF8800E857D}" type="presParOf" srcId="{AF41D828-E160-4A78-9315-68BE412E50B5}" destId="{8BB6D233-67E3-4453-B05A-9EE98FF0890F}" srcOrd="0" destOrd="0" presId="urn:microsoft.com/office/officeart/2018/2/layout/IconVerticalSolidList"/>
    <dgm:cxn modelId="{1894BBC4-D24A-410D-9679-AA3755AE4954}" type="presParOf" srcId="{AF41D828-E160-4A78-9315-68BE412E50B5}" destId="{3915D1A0-C850-41C4-B68E-2B0FBD15DF07}" srcOrd="1" destOrd="0" presId="urn:microsoft.com/office/officeart/2018/2/layout/IconVerticalSolidList"/>
    <dgm:cxn modelId="{6024BD26-D13E-4CB0-9790-8F1ACFB60C28}" type="presParOf" srcId="{AF41D828-E160-4A78-9315-68BE412E50B5}" destId="{6D701209-0C29-4FF9-A9E9-83FAC4C1B68E}" srcOrd="2" destOrd="0" presId="urn:microsoft.com/office/officeart/2018/2/layout/IconVerticalSolidList"/>
    <dgm:cxn modelId="{83B07189-2BF4-46AF-813C-6388C9CB42C2}" type="presParOf" srcId="{AF41D828-E160-4A78-9315-68BE412E50B5}" destId="{0ACAAB73-49E8-4D55-B6A3-62B615759DA8}" srcOrd="3" destOrd="0" presId="urn:microsoft.com/office/officeart/2018/2/layout/IconVerticalSolidList"/>
    <dgm:cxn modelId="{C2EAF774-C91D-450D-A840-B6F02AA31144}" type="presParOf" srcId="{DBADA59A-6A3E-4A56-B634-11E031138BBC}" destId="{2518165A-3FB7-419E-BA83-40B444567457}" srcOrd="1" destOrd="0" presId="urn:microsoft.com/office/officeart/2018/2/layout/IconVerticalSolidList"/>
    <dgm:cxn modelId="{88A4ACB4-4CB6-4F12-91A8-4784F7F98FE8}" type="presParOf" srcId="{DBADA59A-6A3E-4A56-B634-11E031138BBC}" destId="{DDDCF5F1-B49C-49CA-B501-C2C361E1E66D}" srcOrd="2" destOrd="0" presId="urn:microsoft.com/office/officeart/2018/2/layout/IconVerticalSolidList"/>
    <dgm:cxn modelId="{D2D6FDE9-60F0-4C42-8C0F-89F8ACE564BF}" type="presParOf" srcId="{DDDCF5F1-B49C-49CA-B501-C2C361E1E66D}" destId="{3F33A095-D245-4C00-9641-301E57F9892D}" srcOrd="0" destOrd="0" presId="urn:microsoft.com/office/officeart/2018/2/layout/IconVerticalSolidList"/>
    <dgm:cxn modelId="{7B87BBC7-59DC-4526-9F4A-E6932D67C98D}" type="presParOf" srcId="{DDDCF5F1-B49C-49CA-B501-C2C361E1E66D}" destId="{1F4B4475-FC45-4D40-832F-5846D5CA50E7}" srcOrd="1" destOrd="0" presId="urn:microsoft.com/office/officeart/2018/2/layout/IconVerticalSolidList"/>
    <dgm:cxn modelId="{E8B48D64-BB4A-436A-848C-9261EB4E56CD}" type="presParOf" srcId="{DDDCF5F1-B49C-49CA-B501-C2C361E1E66D}" destId="{A361EDC6-335F-4347-9AF5-DE3DC4C8089E}" srcOrd="2" destOrd="0" presId="urn:microsoft.com/office/officeart/2018/2/layout/IconVerticalSolidList"/>
    <dgm:cxn modelId="{7D22C7B8-4F51-485D-82E0-EE0372EA8A05}" type="presParOf" srcId="{DDDCF5F1-B49C-49CA-B501-C2C361E1E66D}" destId="{E5A27C85-0249-4C74-B014-DC7076973CB8}" srcOrd="3" destOrd="0" presId="urn:microsoft.com/office/officeart/2018/2/layout/IconVerticalSolidList"/>
    <dgm:cxn modelId="{D83D1193-0994-400A-B578-F407A6549B7A}" type="presParOf" srcId="{DBADA59A-6A3E-4A56-B634-11E031138BBC}" destId="{602303F1-7B88-4451-B53F-67C024D48CAE}" srcOrd="3" destOrd="0" presId="urn:microsoft.com/office/officeart/2018/2/layout/IconVerticalSolidList"/>
    <dgm:cxn modelId="{A5F11A44-7435-4C6A-B9C5-E287E7E783FB}" type="presParOf" srcId="{DBADA59A-6A3E-4A56-B634-11E031138BBC}" destId="{7A5EF909-4A82-45DB-BDFB-3478463922C7}" srcOrd="4" destOrd="0" presId="urn:microsoft.com/office/officeart/2018/2/layout/IconVerticalSolidList"/>
    <dgm:cxn modelId="{7F42F6E0-D671-4C1B-9011-99D0BB1F7A58}" type="presParOf" srcId="{7A5EF909-4A82-45DB-BDFB-3478463922C7}" destId="{B9B23B2B-8F26-4D28-83E0-6655F06DE2DC}" srcOrd="0" destOrd="0" presId="urn:microsoft.com/office/officeart/2018/2/layout/IconVerticalSolidList"/>
    <dgm:cxn modelId="{57F5A157-0A7E-4090-961E-56AD5B735B71}" type="presParOf" srcId="{7A5EF909-4A82-45DB-BDFB-3478463922C7}" destId="{403509A3-4F52-4FAC-A1DA-5CD758B0F489}" srcOrd="1" destOrd="0" presId="urn:microsoft.com/office/officeart/2018/2/layout/IconVerticalSolidList"/>
    <dgm:cxn modelId="{05081F7E-0A54-4A3E-A769-AF53B6B13852}" type="presParOf" srcId="{7A5EF909-4A82-45DB-BDFB-3478463922C7}" destId="{83BA7912-EB57-4D54-B670-CE0900534DBE}" srcOrd="2" destOrd="0" presId="urn:microsoft.com/office/officeart/2018/2/layout/IconVerticalSolidList"/>
    <dgm:cxn modelId="{3499F0DB-CB7B-4B0B-939F-63F635A45DCA}" type="presParOf" srcId="{7A5EF909-4A82-45DB-BDFB-3478463922C7}" destId="{C54407D6-A5F3-4F5E-B17B-1F09A34BC11F}" srcOrd="3" destOrd="0" presId="urn:microsoft.com/office/officeart/2018/2/layout/IconVerticalSolidList"/>
    <dgm:cxn modelId="{EE1D27BA-A85C-4615-9CA0-7FD1299E5CD4}" type="presParOf" srcId="{DBADA59A-6A3E-4A56-B634-11E031138BBC}" destId="{F0EDA1B1-8C14-49BD-921E-2E2D5CC14850}" srcOrd="5" destOrd="0" presId="urn:microsoft.com/office/officeart/2018/2/layout/IconVerticalSolidList"/>
    <dgm:cxn modelId="{BC71FE06-CC1F-4FC6-A076-1D97974B17A2}" type="presParOf" srcId="{DBADA59A-6A3E-4A56-B634-11E031138BBC}" destId="{699714C6-FA63-4F7C-AD8D-550373A31AD6}" srcOrd="6" destOrd="0" presId="urn:microsoft.com/office/officeart/2018/2/layout/IconVerticalSolidList"/>
    <dgm:cxn modelId="{610DC833-ED98-4B65-9FC4-56D84EF75C14}" type="presParOf" srcId="{699714C6-FA63-4F7C-AD8D-550373A31AD6}" destId="{A6A594E1-086A-4A2D-A20E-0572171264B0}" srcOrd="0" destOrd="0" presId="urn:microsoft.com/office/officeart/2018/2/layout/IconVerticalSolidList"/>
    <dgm:cxn modelId="{D655888D-1D4B-432F-8782-6D21A5BA8475}" type="presParOf" srcId="{699714C6-FA63-4F7C-AD8D-550373A31AD6}" destId="{A8A04C2D-DA45-4DA4-BA18-AF6EE666891D}" srcOrd="1" destOrd="0" presId="urn:microsoft.com/office/officeart/2018/2/layout/IconVerticalSolidList"/>
    <dgm:cxn modelId="{F367CE5C-3A64-4178-9D6A-1088F9C0A687}" type="presParOf" srcId="{699714C6-FA63-4F7C-AD8D-550373A31AD6}" destId="{14875289-AF42-4CA5-ABD2-F67C7C167E06}" srcOrd="2" destOrd="0" presId="urn:microsoft.com/office/officeart/2018/2/layout/IconVerticalSolidList"/>
    <dgm:cxn modelId="{C6DB4291-1DDC-4DF0-9D3D-9E92E8B02662}" type="presParOf" srcId="{699714C6-FA63-4F7C-AD8D-550373A31AD6}" destId="{FDBB432B-ED58-4D52-B699-D28492D6130A}" srcOrd="3" destOrd="0" presId="urn:microsoft.com/office/officeart/2018/2/layout/IconVerticalSolidList"/>
    <dgm:cxn modelId="{486DCC41-A07B-4C4E-B168-AC4B2510FF0F}" type="presParOf" srcId="{DBADA59A-6A3E-4A56-B634-11E031138BBC}" destId="{67B4252F-E24B-494D-9FD6-1A132C1CF987}" srcOrd="7" destOrd="0" presId="urn:microsoft.com/office/officeart/2018/2/layout/IconVerticalSolidList"/>
    <dgm:cxn modelId="{D096C031-BDF4-4CD6-856A-32652C666C22}" type="presParOf" srcId="{DBADA59A-6A3E-4A56-B634-11E031138BBC}" destId="{ED55BA02-2CF8-4449-89FF-5F19E51CEDF1}" srcOrd="8" destOrd="0" presId="urn:microsoft.com/office/officeart/2018/2/layout/IconVerticalSolidList"/>
    <dgm:cxn modelId="{757FCC5E-9E1A-4F83-9E65-BD6EB2649C50}" type="presParOf" srcId="{ED55BA02-2CF8-4449-89FF-5F19E51CEDF1}" destId="{AF57D4E3-5818-4EDA-AFE8-0296BA55CB51}" srcOrd="0" destOrd="0" presId="urn:microsoft.com/office/officeart/2018/2/layout/IconVerticalSolidList"/>
    <dgm:cxn modelId="{98E9CB91-C79F-468A-8879-C477009D7612}" type="presParOf" srcId="{ED55BA02-2CF8-4449-89FF-5F19E51CEDF1}" destId="{07B81B3B-7131-4679-8907-5A9171D9E85D}" srcOrd="1" destOrd="0" presId="urn:microsoft.com/office/officeart/2018/2/layout/IconVerticalSolidList"/>
    <dgm:cxn modelId="{8911CDFA-E3F7-44E3-B09C-7C1AB0E5C94D}" type="presParOf" srcId="{ED55BA02-2CF8-4449-89FF-5F19E51CEDF1}" destId="{E6A81507-A616-49F0-B52B-3B313AF424D3}" srcOrd="2" destOrd="0" presId="urn:microsoft.com/office/officeart/2018/2/layout/IconVerticalSolidList"/>
    <dgm:cxn modelId="{9F794A48-5CA2-4CF2-8254-388B5DFBDE81}" type="presParOf" srcId="{ED55BA02-2CF8-4449-89FF-5F19E51CEDF1}" destId="{682F0BAC-C232-450E-9F00-2A50266DF9B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63898681-BB0E-4483-8448-2729BF7E6E11}" type="doc">
      <dgm:prSet loTypeId="urn:microsoft.com/office/officeart/2018/2/layout/IconVerticalSolidList" loCatId="icon" qsTypeId="urn:microsoft.com/office/officeart/2005/8/quickstyle/simple1" qsCatId="simple" csTypeId="urn:microsoft.com/office/officeart/2018/5/colors/Iconchunking_neutralbg_accent6_2" csCatId="accent6" phldr="1"/>
      <dgm:spPr/>
      <dgm:t>
        <a:bodyPr/>
        <a:lstStyle/>
        <a:p>
          <a:endParaRPr lang="en-US"/>
        </a:p>
      </dgm:t>
    </dgm:pt>
    <dgm:pt modelId="{67F5B8D3-8668-431D-9955-15C97E9198CA}">
      <dgm:prSet/>
      <dgm:spPr/>
      <dgm:t>
        <a:bodyPr/>
        <a:lstStyle/>
        <a:p>
          <a:r>
            <a:rPr lang="en-GB"/>
            <a:t>A Blog (short for We</a:t>
          </a:r>
          <a:r>
            <a:rPr lang="en-GB" b="1"/>
            <a:t>b</a:t>
          </a:r>
          <a:r>
            <a:rPr lang="en-GB"/>
            <a:t> </a:t>
          </a:r>
          <a:r>
            <a:rPr lang="en-GB" b="1"/>
            <a:t>Log</a:t>
          </a:r>
          <a:r>
            <a:rPr lang="en-GB"/>
            <a:t>) is an online diary kept by individuals.</a:t>
          </a:r>
          <a:endParaRPr lang="en-US"/>
        </a:p>
      </dgm:t>
    </dgm:pt>
    <dgm:pt modelId="{C32B88F2-A0D9-4AF5-BA6C-DAFB94872144}" type="parTrans" cxnId="{2A5318E1-59DE-4E89-A1D3-DC3F4F56284C}">
      <dgm:prSet/>
      <dgm:spPr/>
      <dgm:t>
        <a:bodyPr/>
        <a:lstStyle/>
        <a:p>
          <a:endParaRPr lang="en-US"/>
        </a:p>
      </dgm:t>
    </dgm:pt>
    <dgm:pt modelId="{7941A80A-9463-4058-89FC-B63B0B0059DB}" type="sibTrans" cxnId="{2A5318E1-59DE-4E89-A1D3-DC3F4F56284C}">
      <dgm:prSet/>
      <dgm:spPr/>
      <dgm:t>
        <a:bodyPr/>
        <a:lstStyle/>
        <a:p>
          <a:endParaRPr lang="en-US"/>
        </a:p>
      </dgm:t>
    </dgm:pt>
    <dgm:pt modelId="{3BA95E0F-57C8-4D9F-A063-779732315A00}">
      <dgm:prSet/>
      <dgm:spPr/>
      <dgm:t>
        <a:bodyPr/>
        <a:lstStyle/>
        <a:p>
          <a:r>
            <a:rPr lang="en-GB"/>
            <a:t>At one point, these were so popular, this part of the web was called the blogosphere.</a:t>
          </a:r>
          <a:endParaRPr lang="en-US"/>
        </a:p>
      </dgm:t>
    </dgm:pt>
    <dgm:pt modelId="{12229E2F-CFA1-4503-9FA6-36ABCC057E7B}" type="parTrans" cxnId="{DF46986B-1DC3-4FFC-A481-2D7ECBFDE6FC}">
      <dgm:prSet/>
      <dgm:spPr/>
      <dgm:t>
        <a:bodyPr/>
        <a:lstStyle/>
        <a:p>
          <a:endParaRPr lang="en-US"/>
        </a:p>
      </dgm:t>
    </dgm:pt>
    <dgm:pt modelId="{284A1220-292F-4DA9-B1B1-704FC0973CB9}" type="sibTrans" cxnId="{DF46986B-1DC3-4FFC-A481-2D7ECBFDE6FC}">
      <dgm:prSet/>
      <dgm:spPr/>
      <dgm:t>
        <a:bodyPr/>
        <a:lstStyle/>
        <a:p>
          <a:endParaRPr lang="en-US"/>
        </a:p>
      </dgm:t>
    </dgm:pt>
    <dgm:pt modelId="{C71BB029-BCF3-4974-9FE2-4868FF32E28C}">
      <dgm:prSet/>
      <dgm:spPr/>
      <dgm:t>
        <a:bodyPr/>
        <a:lstStyle/>
        <a:p>
          <a:r>
            <a:rPr lang="en-GB"/>
            <a:t>They have since been overtaken by social media feeds.</a:t>
          </a:r>
          <a:endParaRPr lang="en-US"/>
        </a:p>
      </dgm:t>
    </dgm:pt>
    <dgm:pt modelId="{4D9FD944-0642-4166-B9B5-AD726A63E0A4}" type="parTrans" cxnId="{9188085D-8213-44A4-96CF-9F3AFBCF88CE}">
      <dgm:prSet/>
      <dgm:spPr/>
      <dgm:t>
        <a:bodyPr/>
        <a:lstStyle/>
        <a:p>
          <a:endParaRPr lang="en-US"/>
        </a:p>
      </dgm:t>
    </dgm:pt>
    <dgm:pt modelId="{331382D9-0DD9-4A78-B383-E564F3718897}" type="sibTrans" cxnId="{9188085D-8213-44A4-96CF-9F3AFBCF88CE}">
      <dgm:prSet/>
      <dgm:spPr/>
      <dgm:t>
        <a:bodyPr/>
        <a:lstStyle/>
        <a:p>
          <a:endParaRPr lang="en-US"/>
        </a:p>
      </dgm:t>
    </dgm:pt>
    <dgm:pt modelId="{3642DB4C-B5A8-4CD7-9C23-127020DD0250}">
      <dgm:prSet/>
      <dgm:spPr/>
      <dgm:t>
        <a:bodyPr/>
        <a:lstStyle/>
        <a:p>
          <a:r>
            <a:rPr lang="en-GB"/>
            <a:t>Blogs still remain incredibly popular because you can post more information than social media.</a:t>
          </a:r>
          <a:endParaRPr lang="en-US"/>
        </a:p>
      </dgm:t>
    </dgm:pt>
    <dgm:pt modelId="{866E99E7-53E6-43F1-8DC1-DD200C852B9D}" type="parTrans" cxnId="{8FB311E4-982F-4462-810E-08E6C91D6787}">
      <dgm:prSet/>
      <dgm:spPr/>
      <dgm:t>
        <a:bodyPr/>
        <a:lstStyle/>
        <a:p>
          <a:endParaRPr lang="en-US"/>
        </a:p>
      </dgm:t>
    </dgm:pt>
    <dgm:pt modelId="{4CD959F8-CC77-442D-A1C6-E74CF093FB08}" type="sibTrans" cxnId="{8FB311E4-982F-4462-810E-08E6C91D6787}">
      <dgm:prSet/>
      <dgm:spPr/>
      <dgm:t>
        <a:bodyPr/>
        <a:lstStyle/>
        <a:p>
          <a:endParaRPr lang="en-US"/>
        </a:p>
      </dgm:t>
    </dgm:pt>
    <dgm:pt modelId="{C3DC62DF-7A76-44AA-9D32-F408E5B61B36}">
      <dgm:prSet/>
      <dgm:spPr/>
      <dgm:t>
        <a:bodyPr/>
        <a:lstStyle/>
        <a:p>
          <a:r>
            <a:rPr lang="en-GB"/>
            <a:t>409 million blogs are still read each month over 20 billion blog sites (May 2022)</a:t>
          </a:r>
          <a:endParaRPr lang="en-US"/>
        </a:p>
      </dgm:t>
    </dgm:pt>
    <dgm:pt modelId="{61C8CCF6-F380-491E-B4C8-7C3158288188}" type="parTrans" cxnId="{AE043AE4-1347-49E2-A8F1-76E3E9C75E93}">
      <dgm:prSet/>
      <dgm:spPr/>
      <dgm:t>
        <a:bodyPr/>
        <a:lstStyle/>
        <a:p>
          <a:endParaRPr lang="en-US"/>
        </a:p>
      </dgm:t>
    </dgm:pt>
    <dgm:pt modelId="{B800F84A-C396-449E-B6F3-BFC8A882BB11}" type="sibTrans" cxnId="{AE043AE4-1347-49E2-A8F1-76E3E9C75E93}">
      <dgm:prSet/>
      <dgm:spPr/>
      <dgm:t>
        <a:bodyPr/>
        <a:lstStyle/>
        <a:p>
          <a:endParaRPr lang="en-US"/>
        </a:p>
      </dgm:t>
    </dgm:pt>
    <dgm:pt modelId="{02BD10F2-AF0F-4F88-A821-C09154B59278}" type="pres">
      <dgm:prSet presAssocID="{63898681-BB0E-4483-8448-2729BF7E6E11}" presName="root" presStyleCnt="0">
        <dgm:presLayoutVars>
          <dgm:dir/>
          <dgm:resizeHandles val="exact"/>
        </dgm:presLayoutVars>
      </dgm:prSet>
      <dgm:spPr/>
    </dgm:pt>
    <dgm:pt modelId="{76AE8940-A187-49D0-9647-576AFC86CC5F}" type="pres">
      <dgm:prSet presAssocID="{67F5B8D3-8668-431D-9955-15C97E9198CA}" presName="compNode" presStyleCnt="0"/>
      <dgm:spPr/>
    </dgm:pt>
    <dgm:pt modelId="{80CE9BC3-F26F-48FA-A120-005C154C1E5D}" type="pres">
      <dgm:prSet presAssocID="{67F5B8D3-8668-431D-9955-15C97E9198CA}" presName="bgRect" presStyleLbl="bgShp" presStyleIdx="0" presStyleCnt="5"/>
      <dgm:spPr/>
    </dgm:pt>
    <dgm:pt modelId="{080950A0-48A9-4AB8-99AD-59A105195140}" type="pres">
      <dgm:prSet presAssocID="{67F5B8D3-8668-431D-9955-15C97E9198CA}"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lassroom"/>
        </a:ext>
      </dgm:extLst>
    </dgm:pt>
    <dgm:pt modelId="{EAC0F413-6DC0-4177-BCB5-057F7D753003}" type="pres">
      <dgm:prSet presAssocID="{67F5B8D3-8668-431D-9955-15C97E9198CA}" presName="spaceRect" presStyleCnt="0"/>
      <dgm:spPr/>
    </dgm:pt>
    <dgm:pt modelId="{C6468625-4F56-4D0F-B436-4E1C36ED412E}" type="pres">
      <dgm:prSet presAssocID="{67F5B8D3-8668-431D-9955-15C97E9198CA}" presName="parTx" presStyleLbl="revTx" presStyleIdx="0" presStyleCnt="5">
        <dgm:presLayoutVars>
          <dgm:chMax val="0"/>
          <dgm:chPref val="0"/>
        </dgm:presLayoutVars>
      </dgm:prSet>
      <dgm:spPr/>
    </dgm:pt>
    <dgm:pt modelId="{D616D334-D4C2-4A62-8C8C-3CD7F0094593}" type="pres">
      <dgm:prSet presAssocID="{7941A80A-9463-4058-89FC-B63B0B0059DB}" presName="sibTrans" presStyleCnt="0"/>
      <dgm:spPr/>
    </dgm:pt>
    <dgm:pt modelId="{43FF8740-DA87-4E24-B3CA-59DBFCF34DA9}" type="pres">
      <dgm:prSet presAssocID="{3BA95E0F-57C8-4D9F-A063-779732315A00}" presName="compNode" presStyleCnt="0"/>
      <dgm:spPr/>
    </dgm:pt>
    <dgm:pt modelId="{4BEDF39D-208B-4B1E-B600-3485A1B615CD}" type="pres">
      <dgm:prSet presAssocID="{3BA95E0F-57C8-4D9F-A063-779732315A00}" presName="bgRect" presStyleLbl="bgShp" presStyleIdx="1" presStyleCnt="5"/>
      <dgm:spPr/>
    </dgm:pt>
    <dgm:pt modelId="{053A28EC-CC5C-432C-BB01-841F4DE671AA}" type="pres">
      <dgm:prSet presAssocID="{3BA95E0F-57C8-4D9F-A063-779732315A00}"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Web Design"/>
        </a:ext>
      </dgm:extLst>
    </dgm:pt>
    <dgm:pt modelId="{AF38648E-4951-45FB-8317-A59724141FD5}" type="pres">
      <dgm:prSet presAssocID="{3BA95E0F-57C8-4D9F-A063-779732315A00}" presName="spaceRect" presStyleCnt="0"/>
      <dgm:spPr/>
    </dgm:pt>
    <dgm:pt modelId="{B3123477-F25E-4B9B-9F46-2ECD254DFA62}" type="pres">
      <dgm:prSet presAssocID="{3BA95E0F-57C8-4D9F-A063-779732315A00}" presName="parTx" presStyleLbl="revTx" presStyleIdx="1" presStyleCnt="5">
        <dgm:presLayoutVars>
          <dgm:chMax val="0"/>
          <dgm:chPref val="0"/>
        </dgm:presLayoutVars>
      </dgm:prSet>
      <dgm:spPr/>
    </dgm:pt>
    <dgm:pt modelId="{6E871910-9C6F-44AD-80A8-ABE0B8259F5F}" type="pres">
      <dgm:prSet presAssocID="{284A1220-292F-4DA9-B1B1-704FC0973CB9}" presName="sibTrans" presStyleCnt="0"/>
      <dgm:spPr/>
    </dgm:pt>
    <dgm:pt modelId="{4B3A3F62-F32F-4E27-8DC6-B85F91091565}" type="pres">
      <dgm:prSet presAssocID="{C71BB029-BCF3-4974-9FE2-4868FF32E28C}" presName="compNode" presStyleCnt="0"/>
      <dgm:spPr/>
    </dgm:pt>
    <dgm:pt modelId="{E83947D5-E16A-43DE-B489-0E8D1D67B5DD}" type="pres">
      <dgm:prSet presAssocID="{C71BB029-BCF3-4974-9FE2-4868FF32E28C}" presName="bgRect" presStyleLbl="bgShp" presStyleIdx="2" presStyleCnt="5"/>
      <dgm:spPr/>
    </dgm:pt>
    <dgm:pt modelId="{B76CE400-2021-43B3-8F8E-023948605FE7}" type="pres">
      <dgm:prSet presAssocID="{C71BB029-BCF3-4974-9FE2-4868FF32E28C}"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Maximize"/>
        </a:ext>
      </dgm:extLst>
    </dgm:pt>
    <dgm:pt modelId="{6BDBE602-F694-4EA7-AA7C-0271903F7D4C}" type="pres">
      <dgm:prSet presAssocID="{C71BB029-BCF3-4974-9FE2-4868FF32E28C}" presName="spaceRect" presStyleCnt="0"/>
      <dgm:spPr/>
    </dgm:pt>
    <dgm:pt modelId="{A40C2A26-7C94-47C9-B2C1-A0FAFF9B9EFC}" type="pres">
      <dgm:prSet presAssocID="{C71BB029-BCF3-4974-9FE2-4868FF32E28C}" presName="parTx" presStyleLbl="revTx" presStyleIdx="2" presStyleCnt="5">
        <dgm:presLayoutVars>
          <dgm:chMax val="0"/>
          <dgm:chPref val="0"/>
        </dgm:presLayoutVars>
      </dgm:prSet>
      <dgm:spPr/>
    </dgm:pt>
    <dgm:pt modelId="{2BA18D5B-C19D-4717-A886-D2D5A87E7C21}" type="pres">
      <dgm:prSet presAssocID="{331382D9-0DD9-4A78-B383-E564F3718897}" presName="sibTrans" presStyleCnt="0"/>
      <dgm:spPr/>
    </dgm:pt>
    <dgm:pt modelId="{E11E6F03-8573-47F5-8D62-C24D5D7F4B1A}" type="pres">
      <dgm:prSet presAssocID="{3642DB4C-B5A8-4CD7-9C23-127020DD0250}" presName="compNode" presStyleCnt="0"/>
      <dgm:spPr/>
    </dgm:pt>
    <dgm:pt modelId="{75996798-4F18-463A-9527-11FB09DB7CCF}" type="pres">
      <dgm:prSet presAssocID="{3642DB4C-B5A8-4CD7-9C23-127020DD0250}" presName="bgRect" presStyleLbl="bgShp" presStyleIdx="3" presStyleCnt="5"/>
      <dgm:spPr/>
    </dgm:pt>
    <dgm:pt modelId="{A8B80E57-F81E-4EC3-B81B-BA64B5AE191A}" type="pres">
      <dgm:prSet presAssocID="{3642DB4C-B5A8-4CD7-9C23-127020DD0250}"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onnections"/>
        </a:ext>
      </dgm:extLst>
    </dgm:pt>
    <dgm:pt modelId="{56C9FA03-2940-4FF0-949F-E51E69B50FDA}" type="pres">
      <dgm:prSet presAssocID="{3642DB4C-B5A8-4CD7-9C23-127020DD0250}" presName="spaceRect" presStyleCnt="0"/>
      <dgm:spPr/>
    </dgm:pt>
    <dgm:pt modelId="{2D82DA64-7D5C-49B5-B85C-DAD2550E7CE5}" type="pres">
      <dgm:prSet presAssocID="{3642DB4C-B5A8-4CD7-9C23-127020DD0250}" presName="parTx" presStyleLbl="revTx" presStyleIdx="3" presStyleCnt="5">
        <dgm:presLayoutVars>
          <dgm:chMax val="0"/>
          <dgm:chPref val="0"/>
        </dgm:presLayoutVars>
      </dgm:prSet>
      <dgm:spPr/>
    </dgm:pt>
    <dgm:pt modelId="{D4F69746-8341-489F-B352-9A748483225F}" type="pres">
      <dgm:prSet presAssocID="{4CD959F8-CC77-442D-A1C6-E74CF093FB08}" presName="sibTrans" presStyleCnt="0"/>
      <dgm:spPr/>
    </dgm:pt>
    <dgm:pt modelId="{FAF07A1B-6281-4341-919E-B52CD6C00C1F}" type="pres">
      <dgm:prSet presAssocID="{C3DC62DF-7A76-44AA-9D32-F408E5B61B36}" presName="compNode" presStyleCnt="0"/>
      <dgm:spPr/>
    </dgm:pt>
    <dgm:pt modelId="{D6DB3709-5E03-42C2-AEB9-76B706DDD646}" type="pres">
      <dgm:prSet presAssocID="{C3DC62DF-7A76-44AA-9D32-F408E5B61B36}" presName="bgRect" presStyleLbl="bgShp" presStyleIdx="4" presStyleCnt="5"/>
      <dgm:spPr/>
    </dgm:pt>
    <dgm:pt modelId="{991F565A-FC7E-430F-B75B-9B720B71B09F}" type="pres">
      <dgm:prSet presAssocID="{C3DC62DF-7A76-44AA-9D32-F408E5B61B36}"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Podcast"/>
        </a:ext>
      </dgm:extLst>
    </dgm:pt>
    <dgm:pt modelId="{8F9DB4AE-AEC4-45FD-A8F1-D2EE07E3A682}" type="pres">
      <dgm:prSet presAssocID="{C3DC62DF-7A76-44AA-9D32-F408E5B61B36}" presName="spaceRect" presStyleCnt="0"/>
      <dgm:spPr/>
    </dgm:pt>
    <dgm:pt modelId="{1B8B17CD-3CC0-4AF7-A5FC-9F5F2F2E7B2F}" type="pres">
      <dgm:prSet presAssocID="{C3DC62DF-7A76-44AA-9D32-F408E5B61B36}" presName="parTx" presStyleLbl="revTx" presStyleIdx="4" presStyleCnt="5">
        <dgm:presLayoutVars>
          <dgm:chMax val="0"/>
          <dgm:chPref val="0"/>
        </dgm:presLayoutVars>
      </dgm:prSet>
      <dgm:spPr/>
    </dgm:pt>
  </dgm:ptLst>
  <dgm:cxnLst>
    <dgm:cxn modelId="{F1A5B21D-E23D-4DE7-B075-87913ECB83E7}" type="presOf" srcId="{67F5B8D3-8668-431D-9955-15C97E9198CA}" destId="{C6468625-4F56-4D0F-B436-4E1C36ED412E}" srcOrd="0" destOrd="0" presId="urn:microsoft.com/office/officeart/2018/2/layout/IconVerticalSolidList"/>
    <dgm:cxn modelId="{9188085D-8213-44A4-96CF-9F3AFBCF88CE}" srcId="{63898681-BB0E-4483-8448-2729BF7E6E11}" destId="{C71BB029-BCF3-4974-9FE2-4868FF32E28C}" srcOrd="2" destOrd="0" parTransId="{4D9FD944-0642-4166-B9B5-AD726A63E0A4}" sibTransId="{331382D9-0DD9-4A78-B383-E564F3718897}"/>
    <dgm:cxn modelId="{7DA52246-B21A-4902-8651-07C19F1945B9}" type="presOf" srcId="{63898681-BB0E-4483-8448-2729BF7E6E11}" destId="{02BD10F2-AF0F-4F88-A821-C09154B59278}" srcOrd="0" destOrd="0" presId="urn:microsoft.com/office/officeart/2018/2/layout/IconVerticalSolidList"/>
    <dgm:cxn modelId="{DF46986B-1DC3-4FFC-A481-2D7ECBFDE6FC}" srcId="{63898681-BB0E-4483-8448-2729BF7E6E11}" destId="{3BA95E0F-57C8-4D9F-A063-779732315A00}" srcOrd="1" destOrd="0" parTransId="{12229E2F-CFA1-4503-9FA6-36ABCC057E7B}" sibTransId="{284A1220-292F-4DA9-B1B1-704FC0973CB9}"/>
    <dgm:cxn modelId="{A6B3AC6B-BEFB-4F77-8550-13E7D03AE412}" type="presOf" srcId="{C3DC62DF-7A76-44AA-9D32-F408E5B61B36}" destId="{1B8B17CD-3CC0-4AF7-A5FC-9F5F2F2E7B2F}" srcOrd="0" destOrd="0" presId="urn:microsoft.com/office/officeart/2018/2/layout/IconVerticalSolidList"/>
    <dgm:cxn modelId="{A095498F-8453-4E1E-B6AF-2696A9D4259D}" type="presOf" srcId="{3642DB4C-B5A8-4CD7-9C23-127020DD0250}" destId="{2D82DA64-7D5C-49B5-B85C-DAD2550E7CE5}" srcOrd="0" destOrd="0" presId="urn:microsoft.com/office/officeart/2018/2/layout/IconVerticalSolidList"/>
    <dgm:cxn modelId="{440A0BAD-C8AD-4118-A8AC-6B0B920B122B}" type="presOf" srcId="{3BA95E0F-57C8-4D9F-A063-779732315A00}" destId="{B3123477-F25E-4B9B-9F46-2ECD254DFA62}" srcOrd="0" destOrd="0" presId="urn:microsoft.com/office/officeart/2018/2/layout/IconVerticalSolidList"/>
    <dgm:cxn modelId="{2C244EC2-0057-44BE-A5CB-A28C41D98DF3}" type="presOf" srcId="{C71BB029-BCF3-4974-9FE2-4868FF32E28C}" destId="{A40C2A26-7C94-47C9-B2C1-A0FAFF9B9EFC}" srcOrd="0" destOrd="0" presId="urn:microsoft.com/office/officeart/2018/2/layout/IconVerticalSolidList"/>
    <dgm:cxn modelId="{2A5318E1-59DE-4E89-A1D3-DC3F4F56284C}" srcId="{63898681-BB0E-4483-8448-2729BF7E6E11}" destId="{67F5B8D3-8668-431D-9955-15C97E9198CA}" srcOrd="0" destOrd="0" parTransId="{C32B88F2-A0D9-4AF5-BA6C-DAFB94872144}" sibTransId="{7941A80A-9463-4058-89FC-B63B0B0059DB}"/>
    <dgm:cxn modelId="{8FB311E4-982F-4462-810E-08E6C91D6787}" srcId="{63898681-BB0E-4483-8448-2729BF7E6E11}" destId="{3642DB4C-B5A8-4CD7-9C23-127020DD0250}" srcOrd="3" destOrd="0" parTransId="{866E99E7-53E6-43F1-8DC1-DD200C852B9D}" sibTransId="{4CD959F8-CC77-442D-A1C6-E74CF093FB08}"/>
    <dgm:cxn modelId="{AE043AE4-1347-49E2-A8F1-76E3E9C75E93}" srcId="{63898681-BB0E-4483-8448-2729BF7E6E11}" destId="{C3DC62DF-7A76-44AA-9D32-F408E5B61B36}" srcOrd="4" destOrd="0" parTransId="{61C8CCF6-F380-491E-B4C8-7C3158288188}" sibTransId="{B800F84A-C396-449E-B6F3-BFC8A882BB11}"/>
    <dgm:cxn modelId="{A85F15E3-DADC-4DFC-BE32-0754B46CAECA}" type="presParOf" srcId="{02BD10F2-AF0F-4F88-A821-C09154B59278}" destId="{76AE8940-A187-49D0-9647-576AFC86CC5F}" srcOrd="0" destOrd="0" presId="urn:microsoft.com/office/officeart/2018/2/layout/IconVerticalSolidList"/>
    <dgm:cxn modelId="{35660B9A-FC1B-4934-8737-1257C6BDA33F}" type="presParOf" srcId="{76AE8940-A187-49D0-9647-576AFC86CC5F}" destId="{80CE9BC3-F26F-48FA-A120-005C154C1E5D}" srcOrd="0" destOrd="0" presId="urn:microsoft.com/office/officeart/2018/2/layout/IconVerticalSolidList"/>
    <dgm:cxn modelId="{4BB640C5-D5E4-4A16-A61D-7EB5D1362CD4}" type="presParOf" srcId="{76AE8940-A187-49D0-9647-576AFC86CC5F}" destId="{080950A0-48A9-4AB8-99AD-59A105195140}" srcOrd="1" destOrd="0" presId="urn:microsoft.com/office/officeart/2018/2/layout/IconVerticalSolidList"/>
    <dgm:cxn modelId="{3E0A9B41-E3F6-4F80-9C1A-D258FA27F7F9}" type="presParOf" srcId="{76AE8940-A187-49D0-9647-576AFC86CC5F}" destId="{EAC0F413-6DC0-4177-BCB5-057F7D753003}" srcOrd="2" destOrd="0" presId="urn:microsoft.com/office/officeart/2018/2/layout/IconVerticalSolidList"/>
    <dgm:cxn modelId="{241DB0A7-4079-4367-B33A-E397257A40EF}" type="presParOf" srcId="{76AE8940-A187-49D0-9647-576AFC86CC5F}" destId="{C6468625-4F56-4D0F-B436-4E1C36ED412E}" srcOrd="3" destOrd="0" presId="urn:microsoft.com/office/officeart/2018/2/layout/IconVerticalSolidList"/>
    <dgm:cxn modelId="{A2F58DC8-56F0-4B2B-B96C-5B593C2737E8}" type="presParOf" srcId="{02BD10F2-AF0F-4F88-A821-C09154B59278}" destId="{D616D334-D4C2-4A62-8C8C-3CD7F0094593}" srcOrd="1" destOrd="0" presId="urn:microsoft.com/office/officeart/2018/2/layout/IconVerticalSolidList"/>
    <dgm:cxn modelId="{C1128C73-E9C8-4323-8294-2626ED665314}" type="presParOf" srcId="{02BD10F2-AF0F-4F88-A821-C09154B59278}" destId="{43FF8740-DA87-4E24-B3CA-59DBFCF34DA9}" srcOrd="2" destOrd="0" presId="urn:microsoft.com/office/officeart/2018/2/layout/IconVerticalSolidList"/>
    <dgm:cxn modelId="{25F1D44D-CD63-49EF-A595-32DBFB7A4B8E}" type="presParOf" srcId="{43FF8740-DA87-4E24-B3CA-59DBFCF34DA9}" destId="{4BEDF39D-208B-4B1E-B600-3485A1B615CD}" srcOrd="0" destOrd="0" presId="urn:microsoft.com/office/officeart/2018/2/layout/IconVerticalSolidList"/>
    <dgm:cxn modelId="{7B252A2E-DCA0-4F23-9A70-A13894C522E8}" type="presParOf" srcId="{43FF8740-DA87-4E24-B3CA-59DBFCF34DA9}" destId="{053A28EC-CC5C-432C-BB01-841F4DE671AA}" srcOrd="1" destOrd="0" presId="urn:microsoft.com/office/officeart/2018/2/layout/IconVerticalSolidList"/>
    <dgm:cxn modelId="{19245267-62E7-4DFF-B15C-4588125E31E7}" type="presParOf" srcId="{43FF8740-DA87-4E24-B3CA-59DBFCF34DA9}" destId="{AF38648E-4951-45FB-8317-A59724141FD5}" srcOrd="2" destOrd="0" presId="urn:microsoft.com/office/officeart/2018/2/layout/IconVerticalSolidList"/>
    <dgm:cxn modelId="{7FD16849-C212-4356-8B87-16D331E72A4F}" type="presParOf" srcId="{43FF8740-DA87-4E24-B3CA-59DBFCF34DA9}" destId="{B3123477-F25E-4B9B-9F46-2ECD254DFA62}" srcOrd="3" destOrd="0" presId="urn:microsoft.com/office/officeart/2018/2/layout/IconVerticalSolidList"/>
    <dgm:cxn modelId="{E05411FA-CBEA-468B-9C46-E34B8D9B369B}" type="presParOf" srcId="{02BD10F2-AF0F-4F88-A821-C09154B59278}" destId="{6E871910-9C6F-44AD-80A8-ABE0B8259F5F}" srcOrd="3" destOrd="0" presId="urn:microsoft.com/office/officeart/2018/2/layout/IconVerticalSolidList"/>
    <dgm:cxn modelId="{0F1A1E7C-25D9-4E0A-9C6C-521633163E20}" type="presParOf" srcId="{02BD10F2-AF0F-4F88-A821-C09154B59278}" destId="{4B3A3F62-F32F-4E27-8DC6-B85F91091565}" srcOrd="4" destOrd="0" presId="urn:microsoft.com/office/officeart/2018/2/layout/IconVerticalSolidList"/>
    <dgm:cxn modelId="{0E32D65D-705B-434B-AAA7-9089C2685231}" type="presParOf" srcId="{4B3A3F62-F32F-4E27-8DC6-B85F91091565}" destId="{E83947D5-E16A-43DE-B489-0E8D1D67B5DD}" srcOrd="0" destOrd="0" presId="urn:microsoft.com/office/officeart/2018/2/layout/IconVerticalSolidList"/>
    <dgm:cxn modelId="{9F20EFDF-08A1-400C-B049-19CC97FE6BF1}" type="presParOf" srcId="{4B3A3F62-F32F-4E27-8DC6-B85F91091565}" destId="{B76CE400-2021-43B3-8F8E-023948605FE7}" srcOrd="1" destOrd="0" presId="urn:microsoft.com/office/officeart/2018/2/layout/IconVerticalSolidList"/>
    <dgm:cxn modelId="{6F7EA6A8-36F6-434E-A923-6A15CB2101DA}" type="presParOf" srcId="{4B3A3F62-F32F-4E27-8DC6-B85F91091565}" destId="{6BDBE602-F694-4EA7-AA7C-0271903F7D4C}" srcOrd="2" destOrd="0" presId="urn:microsoft.com/office/officeart/2018/2/layout/IconVerticalSolidList"/>
    <dgm:cxn modelId="{C506DF1A-52F0-4493-B193-8A8C9430737F}" type="presParOf" srcId="{4B3A3F62-F32F-4E27-8DC6-B85F91091565}" destId="{A40C2A26-7C94-47C9-B2C1-A0FAFF9B9EFC}" srcOrd="3" destOrd="0" presId="urn:microsoft.com/office/officeart/2018/2/layout/IconVerticalSolidList"/>
    <dgm:cxn modelId="{333911E2-A42B-4344-9D6B-A12CD5E45F5E}" type="presParOf" srcId="{02BD10F2-AF0F-4F88-A821-C09154B59278}" destId="{2BA18D5B-C19D-4717-A886-D2D5A87E7C21}" srcOrd="5" destOrd="0" presId="urn:microsoft.com/office/officeart/2018/2/layout/IconVerticalSolidList"/>
    <dgm:cxn modelId="{EEF45B5C-044C-470A-A8BA-49A6A3740D7E}" type="presParOf" srcId="{02BD10F2-AF0F-4F88-A821-C09154B59278}" destId="{E11E6F03-8573-47F5-8D62-C24D5D7F4B1A}" srcOrd="6" destOrd="0" presId="urn:microsoft.com/office/officeart/2018/2/layout/IconVerticalSolidList"/>
    <dgm:cxn modelId="{4AFCEDB9-F5EC-4F67-952C-67D24322FE16}" type="presParOf" srcId="{E11E6F03-8573-47F5-8D62-C24D5D7F4B1A}" destId="{75996798-4F18-463A-9527-11FB09DB7CCF}" srcOrd="0" destOrd="0" presId="urn:microsoft.com/office/officeart/2018/2/layout/IconVerticalSolidList"/>
    <dgm:cxn modelId="{E0AF7D71-39FE-4D4D-A82B-393CD4B6D022}" type="presParOf" srcId="{E11E6F03-8573-47F5-8D62-C24D5D7F4B1A}" destId="{A8B80E57-F81E-4EC3-B81B-BA64B5AE191A}" srcOrd="1" destOrd="0" presId="urn:microsoft.com/office/officeart/2018/2/layout/IconVerticalSolidList"/>
    <dgm:cxn modelId="{94EF3711-0C65-4C97-ABCF-343AB075D2C8}" type="presParOf" srcId="{E11E6F03-8573-47F5-8D62-C24D5D7F4B1A}" destId="{56C9FA03-2940-4FF0-949F-E51E69B50FDA}" srcOrd="2" destOrd="0" presId="urn:microsoft.com/office/officeart/2018/2/layout/IconVerticalSolidList"/>
    <dgm:cxn modelId="{1DC174F0-7234-4783-A271-F3670924A620}" type="presParOf" srcId="{E11E6F03-8573-47F5-8D62-C24D5D7F4B1A}" destId="{2D82DA64-7D5C-49B5-B85C-DAD2550E7CE5}" srcOrd="3" destOrd="0" presId="urn:microsoft.com/office/officeart/2018/2/layout/IconVerticalSolidList"/>
    <dgm:cxn modelId="{68DC2039-3AA8-4D5E-9F0D-1476DE1704C5}" type="presParOf" srcId="{02BD10F2-AF0F-4F88-A821-C09154B59278}" destId="{D4F69746-8341-489F-B352-9A748483225F}" srcOrd="7" destOrd="0" presId="urn:microsoft.com/office/officeart/2018/2/layout/IconVerticalSolidList"/>
    <dgm:cxn modelId="{9ACF349C-E2C8-4A4C-9E16-A3287974692D}" type="presParOf" srcId="{02BD10F2-AF0F-4F88-A821-C09154B59278}" destId="{FAF07A1B-6281-4341-919E-B52CD6C00C1F}" srcOrd="8" destOrd="0" presId="urn:microsoft.com/office/officeart/2018/2/layout/IconVerticalSolidList"/>
    <dgm:cxn modelId="{7948E792-5AEE-4BAB-9FF1-1F00E6749A03}" type="presParOf" srcId="{FAF07A1B-6281-4341-919E-B52CD6C00C1F}" destId="{D6DB3709-5E03-42C2-AEB9-76B706DDD646}" srcOrd="0" destOrd="0" presId="urn:microsoft.com/office/officeart/2018/2/layout/IconVerticalSolidList"/>
    <dgm:cxn modelId="{08707AC4-ED60-4BE1-91F2-637169A32A81}" type="presParOf" srcId="{FAF07A1B-6281-4341-919E-B52CD6C00C1F}" destId="{991F565A-FC7E-430F-B75B-9B720B71B09F}" srcOrd="1" destOrd="0" presId="urn:microsoft.com/office/officeart/2018/2/layout/IconVerticalSolidList"/>
    <dgm:cxn modelId="{F750A91A-BD30-4976-AED4-3A0D0B774DD3}" type="presParOf" srcId="{FAF07A1B-6281-4341-919E-B52CD6C00C1F}" destId="{8F9DB4AE-AEC4-45FD-A8F1-D2EE07E3A682}" srcOrd="2" destOrd="0" presId="urn:microsoft.com/office/officeart/2018/2/layout/IconVerticalSolidList"/>
    <dgm:cxn modelId="{E01D56A6-E5A3-42B3-A961-36B86C06C82B}" type="presParOf" srcId="{FAF07A1B-6281-4341-919E-B52CD6C00C1F}" destId="{1B8B17CD-3CC0-4AF7-A5FC-9F5F2F2E7B2F}"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0B76D637-3F27-40B3-A1BA-4C59087BAD04}"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27137F1D-A30B-4701-BFBF-EFF51ED0BA7D}">
      <dgm:prSet/>
      <dgm:spPr/>
      <dgm:t>
        <a:bodyPr/>
        <a:lstStyle/>
        <a:p>
          <a:r>
            <a:rPr lang="en-GB"/>
            <a:t>Social Networking has been around since the early 2000s.</a:t>
          </a:r>
          <a:endParaRPr lang="en-US"/>
        </a:p>
      </dgm:t>
    </dgm:pt>
    <dgm:pt modelId="{581827D4-6626-4BE0-BC1E-BCBB495E0201}" type="parTrans" cxnId="{29410986-61FA-4974-940B-857A21EBF3D6}">
      <dgm:prSet/>
      <dgm:spPr/>
      <dgm:t>
        <a:bodyPr/>
        <a:lstStyle/>
        <a:p>
          <a:endParaRPr lang="en-US"/>
        </a:p>
      </dgm:t>
    </dgm:pt>
    <dgm:pt modelId="{F58FE647-AC10-4BBE-B33C-003E4BB5CFAE}" type="sibTrans" cxnId="{29410986-61FA-4974-940B-857A21EBF3D6}">
      <dgm:prSet/>
      <dgm:spPr/>
      <dgm:t>
        <a:bodyPr/>
        <a:lstStyle/>
        <a:p>
          <a:endParaRPr lang="en-US"/>
        </a:p>
      </dgm:t>
    </dgm:pt>
    <dgm:pt modelId="{327B1B1E-B2FB-4ED5-BC94-275A59D7B348}">
      <dgm:prSet/>
      <dgm:spPr/>
      <dgm:t>
        <a:bodyPr/>
        <a:lstStyle/>
        <a:p>
          <a:r>
            <a:rPr lang="en-GB" dirty="0"/>
            <a:t>The first social media sites were Myspace and Facebook.</a:t>
          </a:r>
          <a:endParaRPr lang="en-US" dirty="0"/>
        </a:p>
      </dgm:t>
    </dgm:pt>
    <dgm:pt modelId="{78EE818A-4EC4-48A9-9490-75172C46A402}" type="parTrans" cxnId="{E8F6928F-9E06-4DCD-AEB9-A044096F9BB3}">
      <dgm:prSet/>
      <dgm:spPr/>
      <dgm:t>
        <a:bodyPr/>
        <a:lstStyle/>
        <a:p>
          <a:endParaRPr lang="en-US"/>
        </a:p>
      </dgm:t>
    </dgm:pt>
    <dgm:pt modelId="{E5BD2D7C-BBF3-49E5-A49C-C346C423A1E5}" type="sibTrans" cxnId="{E8F6928F-9E06-4DCD-AEB9-A044096F9BB3}">
      <dgm:prSet/>
      <dgm:spPr/>
      <dgm:t>
        <a:bodyPr/>
        <a:lstStyle/>
        <a:p>
          <a:endParaRPr lang="en-US"/>
        </a:p>
      </dgm:t>
    </dgm:pt>
    <dgm:pt modelId="{6DFBD1F9-CAEC-4B72-A74C-37AD7E1B05D3}">
      <dgm:prSet/>
      <dgm:spPr/>
      <dgm:t>
        <a:bodyPr/>
        <a:lstStyle/>
        <a:p>
          <a:r>
            <a:rPr lang="en-GB" err="1"/>
            <a:t>MySpace</a:t>
          </a:r>
          <a:r>
            <a:rPr lang="en-GB"/>
            <a:t> was namechecked in the first </a:t>
          </a:r>
          <a:r>
            <a:rPr lang="en-GB" b="1" i="1"/>
            <a:t>Iron Man </a:t>
          </a:r>
          <a:r>
            <a:rPr lang="en-GB"/>
            <a:t>movie (2008) but has since ceased.</a:t>
          </a:r>
          <a:endParaRPr lang="en-US"/>
        </a:p>
      </dgm:t>
    </dgm:pt>
    <dgm:pt modelId="{ACC8DF32-CB3A-47DB-BB1D-2C711DED2A86}" type="parTrans" cxnId="{55A536BF-3DD2-468A-99A1-D70A22ABB2E0}">
      <dgm:prSet/>
      <dgm:spPr/>
      <dgm:t>
        <a:bodyPr/>
        <a:lstStyle/>
        <a:p>
          <a:endParaRPr lang="en-US"/>
        </a:p>
      </dgm:t>
    </dgm:pt>
    <dgm:pt modelId="{AC90925D-7E0B-473A-8724-6017710C77A6}" type="sibTrans" cxnId="{55A536BF-3DD2-468A-99A1-D70A22ABB2E0}">
      <dgm:prSet/>
      <dgm:spPr/>
      <dgm:t>
        <a:bodyPr/>
        <a:lstStyle/>
        <a:p>
          <a:endParaRPr lang="en-US"/>
        </a:p>
      </dgm:t>
    </dgm:pt>
    <dgm:pt modelId="{B71C8A3E-64DB-4BBD-8D40-3BC962779960}">
      <dgm:prSet/>
      <dgm:spPr/>
      <dgm:t>
        <a:bodyPr/>
        <a:lstStyle/>
        <a:p>
          <a:r>
            <a:rPr lang="en-GB" dirty="0"/>
            <a:t>In Social Networking, a profile is created, and people could view and share published content.</a:t>
          </a:r>
          <a:endParaRPr lang="en-US" dirty="0"/>
        </a:p>
      </dgm:t>
    </dgm:pt>
    <dgm:pt modelId="{D1F49C95-C4DC-4C09-993D-51F533CB91F3}" type="parTrans" cxnId="{6B641B4F-6DCC-4381-AFD0-7AED4DFBFD7A}">
      <dgm:prSet/>
      <dgm:spPr/>
      <dgm:t>
        <a:bodyPr/>
        <a:lstStyle/>
        <a:p>
          <a:endParaRPr lang="en-US"/>
        </a:p>
      </dgm:t>
    </dgm:pt>
    <dgm:pt modelId="{F68F2CF4-CBB1-4253-9114-A118A2EA6E58}" type="sibTrans" cxnId="{6B641B4F-6DCC-4381-AFD0-7AED4DFBFD7A}">
      <dgm:prSet/>
      <dgm:spPr/>
      <dgm:t>
        <a:bodyPr/>
        <a:lstStyle/>
        <a:p>
          <a:endParaRPr lang="en-US"/>
        </a:p>
      </dgm:t>
    </dgm:pt>
    <dgm:pt modelId="{25602959-70AF-4AD5-9C2C-04B55AE83305}">
      <dgm:prSet/>
      <dgm:spPr/>
      <dgm:t>
        <a:bodyPr/>
        <a:lstStyle/>
        <a:p>
          <a:r>
            <a:rPr lang="en-GB"/>
            <a:t>Users are encouraged to follow each other and the network increase.</a:t>
          </a:r>
          <a:endParaRPr lang="en-US"/>
        </a:p>
      </dgm:t>
    </dgm:pt>
    <dgm:pt modelId="{06CA4FAB-DBD1-4EA6-9E6C-CD85D205E649}" type="parTrans" cxnId="{736DE2E6-C9F2-44DD-A8CF-40B0D8CB0B77}">
      <dgm:prSet/>
      <dgm:spPr/>
      <dgm:t>
        <a:bodyPr/>
        <a:lstStyle/>
        <a:p>
          <a:endParaRPr lang="en-US"/>
        </a:p>
      </dgm:t>
    </dgm:pt>
    <dgm:pt modelId="{6AACA03C-2B7C-4983-8067-ADB47BE6CD6F}" type="sibTrans" cxnId="{736DE2E6-C9F2-44DD-A8CF-40B0D8CB0B77}">
      <dgm:prSet/>
      <dgm:spPr/>
      <dgm:t>
        <a:bodyPr/>
        <a:lstStyle/>
        <a:p>
          <a:endParaRPr lang="en-US"/>
        </a:p>
      </dgm:t>
    </dgm:pt>
    <dgm:pt modelId="{BAAE9600-B3D8-4DE6-BE47-362A3BB49CCC}">
      <dgm:prSet/>
      <dgm:spPr/>
      <dgm:t>
        <a:bodyPr/>
        <a:lstStyle/>
        <a:p>
          <a:r>
            <a:rPr lang="en-GB"/>
            <a:t>Content can be made visible to all users or just a few.</a:t>
          </a:r>
          <a:endParaRPr lang="en-US"/>
        </a:p>
      </dgm:t>
    </dgm:pt>
    <dgm:pt modelId="{4568E440-9EB2-4B2F-A50B-EDBB85A73066}" type="parTrans" cxnId="{ECA6697C-0969-4664-985B-96A8D81163F0}">
      <dgm:prSet/>
      <dgm:spPr/>
      <dgm:t>
        <a:bodyPr/>
        <a:lstStyle/>
        <a:p>
          <a:endParaRPr lang="en-US"/>
        </a:p>
      </dgm:t>
    </dgm:pt>
    <dgm:pt modelId="{143C6B30-93F2-4E60-9B9E-420AAD1CDFF9}" type="sibTrans" cxnId="{ECA6697C-0969-4664-985B-96A8D81163F0}">
      <dgm:prSet/>
      <dgm:spPr/>
      <dgm:t>
        <a:bodyPr/>
        <a:lstStyle/>
        <a:p>
          <a:endParaRPr lang="en-US"/>
        </a:p>
      </dgm:t>
    </dgm:pt>
    <dgm:pt modelId="{3C36400B-AD3A-4A9D-8792-46E9EB6A9C0B}">
      <dgm:prSet/>
      <dgm:spPr/>
      <dgm:t>
        <a:bodyPr/>
        <a:lstStyle/>
        <a:p>
          <a:r>
            <a:rPr lang="en-GB"/>
            <a:t>Modern social media platforms now include YouTube, Twitter, Instagram and TikTok.</a:t>
          </a:r>
          <a:endParaRPr lang="en-US"/>
        </a:p>
      </dgm:t>
    </dgm:pt>
    <dgm:pt modelId="{84E8AAD2-7C74-4877-92DC-33FB11E53278}" type="parTrans" cxnId="{05B8E8A8-02C7-44D3-AE53-FBBF07B36E93}">
      <dgm:prSet/>
      <dgm:spPr/>
      <dgm:t>
        <a:bodyPr/>
        <a:lstStyle/>
        <a:p>
          <a:endParaRPr lang="en-US"/>
        </a:p>
      </dgm:t>
    </dgm:pt>
    <dgm:pt modelId="{07B9912E-F801-4423-832D-F4AA39C6B0B6}" type="sibTrans" cxnId="{05B8E8A8-02C7-44D3-AE53-FBBF07B36E93}">
      <dgm:prSet/>
      <dgm:spPr/>
      <dgm:t>
        <a:bodyPr/>
        <a:lstStyle/>
        <a:p>
          <a:endParaRPr lang="en-US"/>
        </a:p>
      </dgm:t>
    </dgm:pt>
    <dgm:pt modelId="{612FC13A-AF66-4E48-858B-507B63173B23}" type="pres">
      <dgm:prSet presAssocID="{0B76D637-3F27-40B3-A1BA-4C59087BAD04}" presName="root" presStyleCnt="0">
        <dgm:presLayoutVars>
          <dgm:dir/>
          <dgm:resizeHandles val="exact"/>
        </dgm:presLayoutVars>
      </dgm:prSet>
      <dgm:spPr/>
    </dgm:pt>
    <dgm:pt modelId="{28689FD7-8EF3-48FE-9902-A1F9EB4E58BD}" type="pres">
      <dgm:prSet presAssocID="{27137F1D-A30B-4701-BFBF-EFF51ED0BA7D}" presName="compNode" presStyleCnt="0"/>
      <dgm:spPr/>
    </dgm:pt>
    <dgm:pt modelId="{3E0E5435-5671-459B-97A8-03B398662303}" type="pres">
      <dgm:prSet presAssocID="{27137F1D-A30B-4701-BFBF-EFF51ED0BA7D}" presName="bgRect" presStyleLbl="bgShp" presStyleIdx="0" presStyleCnt="7"/>
      <dgm:spPr/>
    </dgm:pt>
    <dgm:pt modelId="{8E7D3552-E496-49D6-9EF4-C690573B8B5F}" type="pres">
      <dgm:prSet presAssocID="{27137F1D-A30B-4701-BFBF-EFF51ED0BA7D}" presName="iconRect" presStyleLbl="node1" presStyleIdx="0" presStyleCnt="7"/>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ocial Network"/>
        </a:ext>
      </dgm:extLst>
    </dgm:pt>
    <dgm:pt modelId="{AC81F62B-1D97-4542-B30A-3F54757D5740}" type="pres">
      <dgm:prSet presAssocID="{27137F1D-A30B-4701-BFBF-EFF51ED0BA7D}" presName="spaceRect" presStyleCnt="0"/>
      <dgm:spPr/>
    </dgm:pt>
    <dgm:pt modelId="{CC04AECF-805A-419D-9181-0286A5403828}" type="pres">
      <dgm:prSet presAssocID="{27137F1D-A30B-4701-BFBF-EFF51ED0BA7D}" presName="parTx" presStyleLbl="revTx" presStyleIdx="0" presStyleCnt="7">
        <dgm:presLayoutVars>
          <dgm:chMax val="0"/>
          <dgm:chPref val="0"/>
        </dgm:presLayoutVars>
      </dgm:prSet>
      <dgm:spPr/>
    </dgm:pt>
    <dgm:pt modelId="{423B0B7E-E755-494E-84A8-F668A5A5749C}" type="pres">
      <dgm:prSet presAssocID="{F58FE647-AC10-4BBE-B33C-003E4BB5CFAE}" presName="sibTrans" presStyleCnt="0"/>
      <dgm:spPr/>
    </dgm:pt>
    <dgm:pt modelId="{42B60E3F-1E7C-42E6-8223-4DD991E59E81}" type="pres">
      <dgm:prSet presAssocID="{327B1B1E-B2FB-4ED5-BC94-275A59D7B348}" presName="compNode" presStyleCnt="0"/>
      <dgm:spPr/>
    </dgm:pt>
    <dgm:pt modelId="{60AD3F8A-0AFC-413D-A426-3FD3BD91D37A}" type="pres">
      <dgm:prSet presAssocID="{327B1B1E-B2FB-4ED5-BC94-275A59D7B348}" presName="bgRect" presStyleLbl="bgShp" presStyleIdx="1" presStyleCnt="7"/>
      <dgm:spPr/>
    </dgm:pt>
    <dgm:pt modelId="{50C90908-C00E-45DC-9426-1EFCFD9E7DAF}" type="pres">
      <dgm:prSet presAssocID="{327B1B1E-B2FB-4ED5-BC94-275A59D7B348}" presName="iconRect" presStyleLbl="node1" presStyleIdx="1" presStyleCnt="7"/>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onnections"/>
        </a:ext>
      </dgm:extLst>
    </dgm:pt>
    <dgm:pt modelId="{F654B30E-9CB9-47E5-ADAD-94C1AFFF1747}" type="pres">
      <dgm:prSet presAssocID="{327B1B1E-B2FB-4ED5-BC94-275A59D7B348}" presName="spaceRect" presStyleCnt="0"/>
      <dgm:spPr/>
    </dgm:pt>
    <dgm:pt modelId="{49DD3E79-7EF6-44DC-8709-2011611AE391}" type="pres">
      <dgm:prSet presAssocID="{327B1B1E-B2FB-4ED5-BC94-275A59D7B348}" presName="parTx" presStyleLbl="revTx" presStyleIdx="1" presStyleCnt="7">
        <dgm:presLayoutVars>
          <dgm:chMax val="0"/>
          <dgm:chPref val="0"/>
        </dgm:presLayoutVars>
      </dgm:prSet>
      <dgm:spPr/>
    </dgm:pt>
    <dgm:pt modelId="{CF9FB1A9-D1D9-42C1-BCAF-6F8E6E837530}" type="pres">
      <dgm:prSet presAssocID="{E5BD2D7C-BBF3-49E5-A49C-C346C423A1E5}" presName="sibTrans" presStyleCnt="0"/>
      <dgm:spPr/>
    </dgm:pt>
    <dgm:pt modelId="{E23B4D53-71FA-423C-9240-190612B0575C}" type="pres">
      <dgm:prSet presAssocID="{6DFBD1F9-CAEC-4B72-A74C-37AD7E1B05D3}" presName="compNode" presStyleCnt="0"/>
      <dgm:spPr/>
    </dgm:pt>
    <dgm:pt modelId="{DAF8134F-CC23-4187-8CA9-068DB2F6767E}" type="pres">
      <dgm:prSet presAssocID="{6DFBD1F9-CAEC-4B72-A74C-37AD7E1B05D3}" presName="bgRect" presStyleLbl="bgShp" presStyleIdx="2" presStyleCnt="7"/>
      <dgm:spPr/>
    </dgm:pt>
    <dgm:pt modelId="{550FD74E-CFF3-4724-8D97-0FD722304221}" type="pres">
      <dgm:prSet presAssocID="{6DFBD1F9-CAEC-4B72-A74C-37AD7E1B05D3}" presName="iconRect" presStyleLbl="node1" presStyleIdx="2" presStyleCnt="7"/>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lapper board"/>
        </a:ext>
      </dgm:extLst>
    </dgm:pt>
    <dgm:pt modelId="{B33CB2E9-8C96-4EC4-8169-30A4352DB58D}" type="pres">
      <dgm:prSet presAssocID="{6DFBD1F9-CAEC-4B72-A74C-37AD7E1B05D3}" presName="spaceRect" presStyleCnt="0"/>
      <dgm:spPr/>
    </dgm:pt>
    <dgm:pt modelId="{18E656D2-2047-49D4-8B9E-B9E3A78494A0}" type="pres">
      <dgm:prSet presAssocID="{6DFBD1F9-CAEC-4B72-A74C-37AD7E1B05D3}" presName="parTx" presStyleLbl="revTx" presStyleIdx="2" presStyleCnt="7">
        <dgm:presLayoutVars>
          <dgm:chMax val="0"/>
          <dgm:chPref val="0"/>
        </dgm:presLayoutVars>
      </dgm:prSet>
      <dgm:spPr/>
    </dgm:pt>
    <dgm:pt modelId="{54762D92-9210-4D35-8A5D-93670BC30D3D}" type="pres">
      <dgm:prSet presAssocID="{AC90925D-7E0B-473A-8724-6017710C77A6}" presName="sibTrans" presStyleCnt="0"/>
      <dgm:spPr/>
    </dgm:pt>
    <dgm:pt modelId="{70BD6DBA-7382-4832-8BA1-67FF6AF2523D}" type="pres">
      <dgm:prSet presAssocID="{B71C8A3E-64DB-4BBD-8D40-3BC962779960}" presName="compNode" presStyleCnt="0"/>
      <dgm:spPr/>
    </dgm:pt>
    <dgm:pt modelId="{EB8EFEE1-F8FA-480F-A67E-93954E6EF7F6}" type="pres">
      <dgm:prSet presAssocID="{B71C8A3E-64DB-4BBD-8D40-3BC962779960}" presName="bgRect" presStyleLbl="bgShp" presStyleIdx="3" presStyleCnt="7"/>
      <dgm:spPr/>
    </dgm:pt>
    <dgm:pt modelId="{CEC7519C-B0BA-414D-93C6-A73F9E2987EC}" type="pres">
      <dgm:prSet presAssocID="{B71C8A3E-64DB-4BBD-8D40-3BC962779960}" presName="iconRect" presStyleLbl="node1" presStyleIdx="3" presStyleCnt="7"/>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Newspaper"/>
        </a:ext>
      </dgm:extLst>
    </dgm:pt>
    <dgm:pt modelId="{455B4E48-58C9-47DD-A19B-D84B29D81EF2}" type="pres">
      <dgm:prSet presAssocID="{B71C8A3E-64DB-4BBD-8D40-3BC962779960}" presName="spaceRect" presStyleCnt="0"/>
      <dgm:spPr/>
    </dgm:pt>
    <dgm:pt modelId="{07BDA66C-41DA-4CDC-BBD1-8085CD7C9E45}" type="pres">
      <dgm:prSet presAssocID="{B71C8A3E-64DB-4BBD-8D40-3BC962779960}" presName="parTx" presStyleLbl="revTx" presStyleIdx="3" presStyleCnt="7">
        <dgm:presLayoutVars>
          <dgm:chMax val="0"/>
          <dgm:chPref val="0"/>
        </dgm:presLayoutVars>
      </dgm:prSet>
      <dgm:spPr/>
    </dgm:pt>
    <dgm:pt modelId="{64DB0479-430B-4E94-AC36-94778578EFD6}" type="pres">
      <dgm:prSet presAssocID="{F68F2CF4-CBB1-4253-9114-A118A2EA6E58}" presName="sibTrans" presStyleCnt="0"/>
      <dgm:spPr/>
    </dgm:pt>
    <dgm:pt modelId="{319C76B3-DBC7-42FE-82C8-D01645BD658F}" type="pres">
      <dgm:prSet presAssocID="{25602959-70AF-4AD5-9C2C-04B55AE83305}" presName="compNode" presStyleCnt="0"/>
      <dgm:spPr/>
    </dgm:pt>
    <dgm:pt modelId="{5831FF72-D9E8-4CD6-A7F4-F8E3ECEB363B}" type="pres">
      <dgm:prSet presAssocID="{25602959-70AF-4AD5-9C2C-04B55AE83305}" presName="bgRect" presStyleLbl="bgShp" presStyleIdx="4" presStyleCnt="7"/>
      <dgm:spPr/>
    </dgm:pt>
    <dgm:pt modelId="{37D0904A-6D8E-4E8B-8860-D1187793365F}" type="pres">
      <dgm:prSet presAssocID="{25602959-70AF-4AD5-9C2C-04B55AE83305}" presName="iconRect" presStyleLbl="node1" presStyleIdx="4" presStyleCnt="7"/>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ycle with People"/>
        </a:ext>
      </dgm:extLst>
    </dgm:pt>
    <dgm:pt modelId="{AAC18433-ACEB-4168-8F44-E2B1F8BE16DB}" type="pres">
      <dgm:prSet presAssocID="{25602959-70AF-4AD5-9C2C-04B55AE83305}" presName="spaceRect" presStyleCnt="0"/>
      <dgm:spPr/>
    </dgm:pt>
    <dgm:pt modelId="{DAC5F960-9674-4FA6-AA5C-F935BEF77C8D}" type="pres">
      <dgm:prSet presAssocID="{25602959-70AF-4AD5-9C2C-04B55AE83305}" presName="parTx" presStyleLbl="revTx" presStyleIdx="4" presStyleCnt="7">
        <dgm:presLayoutVars>
          <dgm:chMax val="0"/>
          <dgm:chPref val="0"/>
        </dgm:presLayoutVars>
      </dgm:prSet>
      <dgm:spPr/>
    </dgm:pt>
    <dgm:pt modelId="{779E41BB-FDF1-4084-A7E6-D7DB95DBEA81}" type="pres">
      <dgm:prSet presAssocID="{6AACA03C-2B7C-4983-8067-ADB47BE6CD6F}" presName="sibTrans" presStyleCnt="0"/>
      <dgm:spPr/>
    </dgm:pt>
    <dgm:pt modelId="{7E29FBE1-E840-4180-9182-3DC2315E97B4}" type="pres">
      <dgm:prSet presAssocID="{BAAE9600-B3D8-4DE6-BE47-362A3BB49CCC}" presName="compNode" presStyleCnt="0"/>
      <dgm:spPr/>
    </dgm:pt>
    <dgm:pt modelId="{62584F68-C428-4142-A985-C058D3A4CE8B}" type="pres">
      <dgm:prSet presAssocID="{BAAE9600-B3D8-4DE6-BE47-362A3BB49CCC}" presName="bgRect" presStyleLbl="bgShp" presStyleIdx="5" presStyleCnt="7"/>
      <dgm:spPr/>
    </dgm:pt>
    <dgm:pt modelId="{797253D6-72FB-40B8-AC77-A9EBD9205593}" type="pres">
      <dgm:prSet presAssocID="{BAAE9600-B3D8-4DE6-BE47-362A3BB49CCC}" presName="iconRect" presStyleLbl="node1" presStyleIdx="5" presStyleCnt="7"/>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Theatre"/>
        </a:ext>
      </dgm:extLst>
    </dgm:pt>
    <dgm:pt modelId="{5D1885EB-0881-4F7A-96B8-7E72CA354001}" type="pres">
      <dgm:prSet presAssocID="{BAAE9600-B3D8-4DE6-BE47-362A3BB49CCC}" presName="spaceRect" presStyleCnt="0"/>
      <dgm:spPr/>
    </dgm:pt>
    <dgm:pt modelId="{07507365-B1E6-4BD9-87E5-D0BE527037C4}" type="pres">
      <dgm:prSet presAssocID="{BAAE9600-B3D8-4DE6-BE47-362A3BB49CCC}" presName="parTx" presStyleLbl="revTx" presStyleIdx="5" presStyleCnt="7">
        <dgm:presLayoutVars>
          <dgm:chMax val="0"/>
          <dgm:chPref val="0"/>
        </dgm:presLayoutVars>
      </dgm:prSet>
      <dgm:spPr/>
    </dgm:pt>
    <dgm:pt modelId="{B37BFFDF-243D-4439-A046-91BE46C59264}" type="pres">
      <dgm:prSet presAssocID="{143C6B30-93F2-4E60-9B9E-420AAD1CDFF9}" presName="sibTrans" presStyleCnt="0"/>
      <dgm:spPr/>
    </dgm:pt>
    <dgm:pt modelId="{2F200D4B-B15F-44CE-9AAD-1F13E52D479F}" type="pres">
      <dgm:prSet presAssocID="{3C36400B-AD3A-4A9D-8792-46E9EB6A9C0B}" presName="compNode" presStyleCnt="0"/>
      <dgm:spPr/>
    </dgm:pt>
    <dgm:pt modelId="{24965523-8EA5-4B6E-8A78-DC4D2B1BD2D3}" type="pres">
      <dgm:prSet presAssocID="{3C36400B-AD3A-4A9D-8792-46E9EB6A9C0B}" presName="bgRect" presStyleLbl="bgShp" presStyleIdx="6" presStyleCnt="7"/>
      <dgm:spPr/>
    </dgm:pt>
    <dgm:pt modelId="{6C9879FE-9FF6-4BF4-A539-72B8D2BD760E}" type="pres">
      <dgm:prSet presAssocID="{3C36400B-AD3A-4A9D-8792-46E9EB6A9C0B}" presName="iconRect" presStyleLbl="node1" presStyleIdx="6" presStyleCnt="7"/>
      <dgm:spPr>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a:noFill/>
        </a:ln>
      </dgm:spPr>
      <dgm:extLst>
        <a:ext uri="{E40237B7-FDA0-4F09-8148-C483321AD2D9}">
          <dgm14:cNvPr xmlns:dgm14="http://schemas.microsoft.com/office/drawing/2010/diagram" id="0" name="" descr="Podcast"/>
        </a:ext>
      </dgm:extLst>
    </dgm:pt>
    <dgm:pt modelId="{B0A4B1BB-84E1-4C2B-8884-542BC3905E1C}" type="pres">
      <dgm:prSet presAssocID="{3C36400B-AD3A-4A9D-8792-46E9EB6A9C0B}" presName="spaceRect" presStyleCnt="0"/>
      <dgm:spPr/>
    </dgm:pt>
    <dgm:pt modelId="{5154AEEC-C344-4AF1-B106-0B29A9DADAD9}" type="pres">
      <dgm:prSet presAssocID="{3C36400B-AD3A-4A9D-8792-46E9EB6A9C0B}" presName="parTx" presStyleLbl="revTx" presStyleIdx="6" presStyleCnt="7">
        <dgm:presLayoutVars>
          <dgm:chMax val="0"/>
          <dgm:chPref val="0"/>
        </dgm:presLayoutVars>
      </dgm:prSet>
      <dgm:spPr/>
    </dgm:pt>
  </dgm:ptLst>
  <dgm:cxnLst>
    <dgm:cxn modelId="{5BA4B03E-C767-4513-8F57-5E20E242FFAC}" type="presOf" srcId="{B71C8A3E-64DB-4BBD-8D40-3BC962779960}" destId="{07BDA66C-41DA-4CDC-BBD1-8085CD7C9E45}" srcOrd="0" destOrd="0" presId="urn:microsoft.com/office/officeart/2018/2/layout/IconVerticalSolidList"/>
    <dgm:cxn modelId="{0CCFC062-48BF-42DE-8389-055E37EBE44B}" type="presOf" srcId="{0B76D637-3F27-40B3-A1BA-4C59087BAD04}" destId="{612FC13A-AF66-4E48-858B-507B63173B23}" srcOrd="0" destOrd="0" presId="urn:microsoft.com/office/officeart/2018/2/layout/IconVerticalSolidList"/>
    <dgm:cxn modelId="{6B641B4F-6DCC-4381-AFD0-7AED4DFBFD7A}" srcId="{0B76D637-3F27-40B3-A1BA-4C59087BAD04}" destId="{B71C8A3E-64DB-4BBD-8D40-3BC962779960}" srcOrd="3" destOrd="0" parTransId="{D1F49C95-C4DC-4C09-993D-51F533CB91F3}" sibTransId="{F68F2CF4-CBB1-4253-9114-A118A2EA6E58}"/>
    <dgm:cxn modelId="{ECA6697C-0969-4664-985B-96A8D81163F0}" srcId="{0B76D637-3F27-40B3-A1BA-4C59087BAD04}" destId="{BAAE9600-B3D8-4DE6-BE47-362A3BB49CCC}" srcOrd="5" destOrd="0" parTransId="{4568E440-9EB2-4B2F-A50B-EDBB85A73066}" sibTransId="{143C6B30-93F2-4E60-9B9E-420AAD1CDFF9}"/>
    <dgm:cxn modelId="{29410986-61FA-4974-940B-857A21EBF3D6}" srcId="{0B76D637-3F27-40B3-A1BA-4C59087BAD04}" destId="{27137F1D-A30B-4701-BFBF-EFF51ED0BA7D}" srcOrd="0" destOrd="0" parTransId="{581827D4-6626-4BE0-BC1E-BCBB495E0201}" sibTransId="{F58FE647-AC10-4BBE-B33C-003E4BB5CFAE}"/>
    <dgm:cxn modelId="{E8F6928F-9E06-4DCD-AEB9-A044096F9BB3}" srcId="{0B76D637-3F27-40B3-A1BA-4C59087BAD04}" destId="{327B1B1E-B2FB-4ED5-BC94-275A59D7B348}" srcOrd="1" destOrd="0" parTransId="{78EE818A-4EC4-48A9-9490-75172C46A402}" sibTransId="{E5BD2D7C-BBF3-49E5-A49C-C346C423A1E5}"/>
    <dgm:cxn modelId="{91357E92-25E8-43B4-8C2B-7359D3356511}" type="presOf" srcId="{25602959-70AF-4AD5-9C2C-04B55AE83305}" destId="{DAC5F960-9674-4FA6-AA5C-F935BEF77C8D}" srcOrd="0" destOrd="0" presId="urn:microsoft.com/office/officeart/2018/2/layout/IconVerticalSolidList"/>
    <dgm:cxn modelId="{68757B96-1475-4ABB-AC89-9BC6C86FADFC}" type="presOf" srcId="{327B1B1E-B2FB-4ED5-BC94-275A59D7B348}" destId="{49DD3E79-7EF6-44DC-8709-2011611AE391}" srcOrd="0" destOrd="0" presId="urn:microsoft.com/office/officeart/2018/2/layout/IconVerticalSolidList"/>
    <dgm:cxn modelId="{05B8E8A8-02C7-44D3-AE53-FBBF07B36E93}" srcId="{0B76D637-3F27-40B3-A1BA-4C59087BAD04}" destId="{3C36400B-AD3A-4A9D-8792-46E9EB6A9C0B}" srcOrd="6" destOrd="0" parTransId="{84E8AAD2-7C74-4877-92DC-33FB11E53278}" sibTransId="{07B9912E-F801-4423-832D-F4AA39C6B0B6}"/>
    <dgm:cxn modelId="{CC3B22B0-6D61-4D2A-AD2C-587285A2A9B0}" type="presOf" srcId="{6DFBD1F9-CAEC-4B72-A74C-37AD7E1B05D3}" destId="{18E656D2-2047-49D4-8B9E-B9E3A78494A0}" srcOrd="0" destOrd="0" presId="urn:microsoft.com/office/officeart/2018/2/layout/IconVerticalSolidList"/>
    <dgm:cxn modelId="{14E863B2-3DF3-45B2-8CAE-E9F77D0CCBEE}" type="presOf" srcId="{27137F1D-A30B-4701-BFBF-EFF51ED0BA7D}" destId="{CC04AECF-805A-419D-9181-0286A5403828}" srcOrd="0" destOrd="0" presId="urn:microsoft.com/office/officeart/2018/2/layout/IconVerticalSolidList"/>
    <dgm:cxn modelId="{55A536BF-3DD2-468A-99A1-D70A22ABB2E0}" srcId="{0B76D637-3F27-40B3-A1BA-4C59087BAD04}" destId="{6DFBD1F9-CAEC-4B72-A74C-37AD7E1B05D3}" srcOrd="2" destOrd="0" parTransId="{ACC8DF32-CB3A-47DB-BB1D-2C711DED2A86}" sibTransId="{AC90925D-7E0B-473A-8724-6017710C77A6}"/>
    <dgm:cxn modelId="{1B80CAD5-D68B-4978-9563-641B6FA5D57D}" type="presOf" srcId="{BAAE9600-B3D8-4DE6-BE47-362A3BB49CCC}" destId="{07507365-B1E6-4BD9-87E5-D0BE527037C4}" srcOrd="0" destOrd="0" presId="urn:microsoft.com/office/officeart/2018/2/layout/IconVerticalSolidList"/>
    <dgm:cxn modelId="{736DE2E6-C9F2-44DD-A8CF-40B0D8CB0B77}" srcId="{0B76D637-3F27-40B3-A1BA-4C59087BAD04}" destId="{25602959-70AF-4AD5-9C2C-04B55AE83305}" srcOrd="4" destOrd="0" parTransId="{06CA4FAB-DBD1-4EA6-9E6C-CD85D205E649}" sibTransId="{6AACA03C-2B7C-4983-8067-ADB47BE6CD6F}"/>
    <dgm:cxn modelId="{5C1F1DFC-4056-4456-BC46-2BAD702CAA5E}" type="presOf" srcId="{3C36400B-AD3A-4A9D-8792-46E9EB6A9C0B}" destId="{5154AEEC-C344-4AF1-B106-0B29A9DADAD9}" srcOrd="0" destOrd="0" presId="urn:microsoft.com/office/officeart/2018/2/layout/IconVerticalSolidList"/>
    <dgm:cxn modelId="{D3057AEC-5CAA-4CED-A739-442B5D2646CB}" type="presParOf" srcId="{612FC13A-AF66-4E48-858B-507B63173B23}" destId="{28689FD7-8EF3-48FE-9902-A1F9EB4E58BD}" srcOrd="0" destOrd="0" presId="urn:microsoft.com/office/officeart/2018/2/layout/IconVerticalSolidList"/>
    <dgm:cxn modelId="{AC2285DB-728A-4D4D-A748-19EE53111143}" type="presParOf" srcId="{28689FD7-8EF3-48FE-9902-A1F9EB4E58BD}" destId="{3E0E5435-5671-459B-97A8-03B398662303}" srcOrd="0" destOrd="0" presId="urn:microsoft.com/office/officeart/2018/2/layout/IconVerticalSolidList"/>
    <dgm:cxn modelId="{04CF04F7-AF9A-4179-828D-62D329DEEFAB}" type="presParOf" srcId="{28689FD7-8EF3-48FE-9902-A1F9EB4E58BD}" destId="{8E7D3552-E496-49D6-9EF4-C690573B8B5F}" srcOrd="1" destOrd="0" presId="urn:microsoft.com/office/officeart/2018/2/layout/IconVerticalSolidList"/>
    <dgm:cxn modelId="{51F61CC5-E7CF-4660-B41B-9E186BB88334}" type="presParOf" srcId="{28689FD7-8EF3-48FE-9902-A1F9EB4E58BD}" destId="{AC81F62B-1D97-4542-B30A-3F54757D5740}" srcOrd="2" destOrd="0" presId="urn:microsoft.com/office/officeart/2018/2/layout/IconVerticalSolidList"/>
    <dgm:cxn modelId="{07F48718-E4E2-4BB0-9B8A-D7A2B5A8CB20}" type="presParOf" srcId="{28689FD7-8EF3-48FE-9902-A1F9EB4E58BD}" destId="{CC04AECF-805A-419D-9181-0286A5403828}" srcOrd="3" destOrd="0" presId="urn:microsoft.com/office/officeart/2018/2/layout/IconVerticalSolidList"/>
    <dgm:cxn modelId="{41795D94-0074-4382-8B02-4028A0B2D31C}" type="presParOf" srcId="{612FC13A-AF66-4E48-858B-507B63173B23}" destId="{423B0B7E-E755-494E-84A8-F668A5A5749C}" srcOrd="1" destOrd="0" presId="urn:microsoft.com/office/officeart/2018/2/layout/IconVerticalSolidList"/>
    <dgm:cxn modelId="{6A27704D-B630-4716-A738-BF7D762BA813}" type="presParOf" srcId="{612FC13A-AF66-4E48-858B-507B63173B23}" destId="{42B60E3F-1E7C-42E6-8223-4DD991E59E81}" srcOrd="2" destOrd="0" presId="urn:microsoft.com/office/officeart/2018/2/layout/IconVerticalSolidList"/>
    <dgm:cxn modelId="{95AC93D4-66D9-469B-9A18-843C742EE2EF}" type="presParOf" srcId="{42B60E3F-1E7C-42E6-8223-4DD991E59E81}" destId="{60AD3F8A-0AFC-413D-A426-3FD3BD91D37A}" srcOrd="0" destOrd="0" presId="urn:microsoft.com/office/officeart/2018/2/layout/IconVerticalSolidList"/>
    <dgm:cxn modelId="{FE91F9F9-352E-4A6A-B09B-66D9F94C8D85}" type="presParOf" srcId="{42B60E3F-1E7C-42E6-8223-4DD991E59E81}" destId="{50C90908-C00E-45DC-9426-1EFCFD9E7DAF}" srcOrd="1" destOrd="0" presId="urn:microsoft.com/office/officeart/2018/2/layout/IconVerticalSolidList"/>
    <dgm:cxn modelId="{9E89EF26-FFFD-4994-860B-CDDFB2DA1DD6}" type="presParOf" srcId="{42B60E3F-1E7C-42E6-8223-4DD991E59E81}" destId="{F654B30E-9CB9-47E5-ADAD-94C1AFFF1747}" srcOrd="2" destOrd="0" presId="urn:microsoft.com/office/officeart/2018/2/layout/IconVerticalSolidList"/>
    <dgm:cxn modelId="{750EF57B-3B87-4085-9483-2563D52CDD9D}" type="presParOf" srcId="{42B60E3F-1E7C-42E6-8223-4DD991E59E81}" destId="{49DD3E79-7EF6-44DC-8709-2011611AE391}" srcOrd="3" destOrd="0" presId="urn:microsoft.com/office/officeart/2018/2/layout/IconVerticalSolidList"/>
    <dgm:cxn modelId="{5349241A-1ADF-42F8-B780-6776146C10CE}" type="presParOf" srcId="{612FC13A-AF66-4E48-858B-507B63173B23}" destId="{CF9FB1A9-D1D9-42C1-BCAF-6F8E6E837530}" srcOrd="3" destOrd="0" presId="urn:microsoft.com/office/officeart/2018/2/layout/IconVerticalSolidList"/>
    <dgm:cxn modelId="{932ADBB6-2F60-4D26-A5C8-B32E6C97E847}" type="presParOf" srcId="{612FC13A-AF66-4E48-858B-507B63173B23}" destId="{E23B4D53-71FA-423C-9240-190612B0575C}" srcOrd="4" destOrd="0" presId="urn:microsoft.com/office/officeart/2018/2/layout/IconVerticalSolidList"/>
    <dgm:cxn modelId="{56E2AA0B-84DF-4DD2-BED7-23367D431A58}" type="presParOf" srcId="{E23B4D53-71FA-423C-9240-190612B0575C}" destId="{DAF8134F-CC23-4187-8CA9-068DB2F6767E}" srcOrd="0" destOrd="0" presId="urn:microsoft.com/office/officeart/2018/2/layout/IconVerticalSolidList"/>
    <dgm:cxn modelId="{AC66F7AA-8593-423E-A150-B74D1CDAEF4A}" type="presParOf" srcId="{E23B4D53-71FA-423C-9240-190612B0575C}" destId="{550FD74E-CFF3-4724-8D97-0FD722304221}" srcOrd="1" destOrd="0" presId="urn:microsoft.com/office/officeart/2018/2/layout/IconVerticalSolidList"/>
    <dgm:cxn modelId="{16C4DF53-99F6-41C5-BD3B-35220BB0B3D5}" type="presParOf" srcId="{E23B4D53-71FA-423C-9240-190612B0575C}" destId="{B33CB2E9-8C96-4EC4-8169-30A4352DB58D}" srcOrd="2" destOrd="0" presId="urn:microsoft.com/office/officeart/2018/2/layout/IconVerticalSolidList"/>
    <dgm:cxn modelId="{1C4A46F8-25E9-432E-BEC1-5A34E09723ED}" type="presParOf" srcId="{E23B4D53-71FA-423C-9240-190612B0575C}" destId="{18E656D2-2047-49D4-8B9E-B9E3A78494A0}" srcOrd="3" destOrd="0" presId="urn:microsoft.com/office/officeart/2018/2/layout/IconVerticalSolidList"/>
    <dgm:cxn modelId="{1A1F44BC-F13E-4564-B1D9-F861DD1566F2}" type="presParOf" srcId="{612FC13A-AF66-4E48-858B-507B63173B23}" destId="{54762D92-9210-4D35-8A5D-93670BC30D3D}" srcOrd="5" destOrd="0" presId="urn:microsoft.com/office/officeart/2018/2/layout/IconVerticalSolidList"/>
    <dgm:cxn modelId="{19AFED4B-EFE1-44EC-85E8-96C8E165B75C}" type="presParOf" srcId="{612FC13A-AF66-4E48-858B-507B63173B23}" destId="{70BD6DBA-7382-4832-8BA1-67FF6AF2523D}" srcOrd="6" destOrd="0" presId="urn:microsoft.com/office/officeart/2018/2/layout/IconVerticalSolidList"/>
    <dgm:cxn modelId="{788B00BE-528B-4385-A0A7-5C09DAA9A506}" type="presParOf" srcId="{70BD6DBA-7382-4832-8BA1-67FF6AF2523D}" destId="{EB8EFEE1-F8FA-480F-A67E-93954E6EF7F6}" srcOrd="0" destOrd="0" presId="urn:microsoft.com/office/officeart/2018/2/layout/IconVerticalSolidList"/>
    <dgm:cxn modelId="{F21673FC-7C52-4523-9831-62D307B9B802}" type="presParOf" srcId="{70BD6DBA-7382-4832-8BA1-67FF6AF2523D}" destId="{CEC7519C-B0BA-414D-93C6-A73F9E2987EC}" srcOrd="1" destOrd="0" presId="urn:microsoft.com/office/officeart/2018/2/layout/IconVerticalSolidList"/>
    <dgm:cxn modelId="{64065EA6-00E7-413D-9092-91ABF76628FB}" type="presParOf" srcId="{70BD6DBA-7382-4832-8BA1-67FF6AF2523D}" destId="{455B4E48-58C9-47DD-A19B-D84B29D81EF2}" srcOrd="2" destOrd="0" presId="urn:microsoft.com/office/officeart/2018/2/layout/IconVerticalSolidList"/>
    <dgm:cxn modelId="{9C3D33BF-80BA-4F38-BF15-C360B2DC5CD4}" type="presParOf" srcId="{70BD6DBA-7382-4832-8BA1-67FF6AF2523D}" destId="{07BDA66C-41DA-4CDC-BBD1-8085CD7C9E45}" srcOrd="3" destOrd="0" presId="urn:microsoft.com/office/officeart/2018/2/layout/IconVerticalSolidList"/>
    <dgm:cxn modelId="{BE944A7D-8F6B-47F0-AFB7-F04922E9E92E}" type="presParOf" srcId="{612FC13A-AF66-4E48-858B-507B63173B23}" destId="{64DB0479-430B-4E94-AC36-94778578EFD6}" srcOrd="7" destOrd="0" presId="urn:microsoft.com/office/officeart/2018/2/layout/IconVerticalSolidList"/>
    <dgm:cxn modelId="{E48E6AF1-1B3E-4F6B-BD9C-BD17A3B87DE2}" type="presParOf" srcId="{612FC13A-AF66-4E48-858B-507B63173B23}" destId="{319C76B3-DBC7-42FE-82C8-D01645BD658F}" srcOrd="8" destOrd="0" presId="urn:microsoft.com/office/officeart/2018/2/layout/IconVerticalSolidList"/>
    <dgm:cxn modelId="{DE44F7D6-936E-4FCF-8102-CA1C2485F864}" type="presParOf" srcId="{319C76B3-DBC7-42FE-82C8-D01645BD658F}" destId="{5831FF72-D9E8-4CD6-A7F4-F8E3ECEB363B}" srcOrd="0" destOrd="0" presId="urn:microsoft.com/office/officeart/2018/2/layout/IconVerticalSolidList"/>
    <dgm:cxn modelId="{922D7F86-C433-4A59-9628-753F62D4B1AB}" type="presParOf" srcId="{319C76B3-DBC7-42FE-82C8-D01645BD658F}" destId="{37D0904A-6D8E-4E8B-8860-D1187793365F}" srcOrd="1" destOrd="0" presId="urn:microsoft.com/office/officeart/2018/2/layout/IconVerticalSolidList"/>
    <dgm:cxn modelId="{D20F7BE7-04D4-4CAF-B544-4E3100159BE9}" type="presParOf" srcId="{319C76B3-DBC7-42FE-82C8-D01645BD658F}" destId="{AAC18433-ACEB-4168-8F44-E2B1F8BE16DB}" srcOrd="2" destOrd="0" presId="urn:microsoft.com/office/officeart/2018/2/layout/IconVerticalSolidList"/>
    <dgm:cxn modelId="{180AFA57-34E7-4020-829F-D30AB6D3324A}" type="presParOf" srcId="{319C76B3-DBC7-42FE-82C8-D01645BD658F}" destId="{DAC5F960-9674-4FA6-AA5C-F935BEF77C8D}" srcOrd="3" destOrd="0" presId="urn:microsoft.com/office/officeart/2018/2/layout/IconVerticalSolidList"/>
    <dgm:cxn modelId="{F8D3546E-C52E-450E-AF65-7B10BE49A222}" type="presParOf" srcId="{612FC13A-AF66-4E48-858B-507B63173B23}" destId="{779E41BB-FDF1-4084-A7E6-D7DB95DBEA81}" srcOrd="9" destOrd="0" presId="urn:microsoft.com/office/officeart/2018/2/layout/IconVerticalSolidList"/>
    <dgm:cxn modelId="{47733CE5-29F0-4BD1-BA63-EE8973F7FEE6}" type="presParOf" srcId="{612FC13A-AF66-4E48-858B-507B63173B23}" destId="{7E29FBE1-E840-4180-9182-3DC2315E97B4}" srcOrd="10" destOrd="0" presId="urn:microsoft.com/office/officeart/2018/2/layout/IconVerticalSolidList"/>
    <dgm:cxn modelId="{A85A53DA-DF94-4031-8E29-A60D85370325}" type="presParOf" srcId="{7E29FBE1-E840-4180-9182-3DC2315E97B4}" destId="{62584F68-C428-4142-A985-C058D3A4CE8B}" srcOrd="0" destOrd="0" presId="urn:microsoft.com/office/officeart/2018/2/layout/IconVerticalSolidList"/>
    <dgm:cxn modelId="{9DB947CC-4744-40E6-86A0-0CA97D56C543}" type="presParOf" srcId="{7E29FBE1-E840-4180-9182-3DC2315E97B4}" destId="{797253D6-72FB-40B8-AC77-A9EBD9205593}" srcOrd="1" destOrd="0" presId="urn:microsoft.com/office/officeart/2018/2/layout/IconVerticalSolidList"/>
    <dgm:cxn modelId="{CAD9FF21-50DC-4463-8242-835761C651B9}" type="presParOf" srcId="{7E29FBE1-E840-4180-9182-3DC2315E97B4}" destId="{5D1885EB-0881-4F7A-96B8-7E72CA354001}" srcOrd="2" destOrd="0" presId="urn:microsoft.com/office/officeart/2018/2/layout/IconVerticalSolidList"/>
    <dgm:cxn modelId="{E00ABD1B-9D0F-4D40-9850-53487C947FF1}" type="presParOf" srcId="{7E29FBE1-E840-4180-9182-3DC2315E97B4}" destId="{07507365-B1E6-4BD9-87E5-D0BE527037C4}" srcOrd="3" destOrd="0" presId="urn:microsoft.com/office/officeart/2018/2/layout/IconVerticalSolidList"/>
    <dgm:cxn modelId="{37643F92-83EB-436D-9683-E5D2575468E6}" type="presParOf" srcId="{612FC13A-AF66-4E48-858B-507B63173B23}" destId="{B37BFFDF-243D-4439-A046-91BE46C59264}" srcOrd="11" destOrd="0" presId="urn:microsoft.com/office/officeart/2018/2/layout/IconVerticalSolidList"/>
    <dgm:cxn modelId="{39292A96-29AC-4186-AF77-028A4869F8F0}" type="presParOf" srcId="{612FC13A-AF66-4E48-858B-507B63173B23}" destId="{2F200D4B-B15F-44CE-9AAD-1F13E52D479F}" srcOrd="12" destOrd="0" presId="urn:microsoft.com/office/officeart/2018/2/layout/IconVerticalSolidList"/>
    <dgm:cxn modelId="{A7431E29-7E46-4402-B5BB-629AFA2025F2}" type="presParOf" srcId="{2F200D4B-B15F-44CE-9AAD-1F13E52D479F}" destId="{24965523-8EA5-4B6E-8A78-DC4D2B1BD2D3}" srcOrd="0" destOrd="0" presId="urn:microsoft.com/office/officeart/2018/2/layout/IconVerticalSolidList"/>
    <dgm:cxn modelId="{147452BE-8B18-4378-B078-F32AA88D9156}" type="presParOf" srcId="{2F200D4B-B15F-44CE-9AAD-1F13E52D479F}" destId="{6C9879FE-9FF6-4BF4-A539-72B8D2BD760E}" srcOrd="1" destOrd="0" presId="urn:microsoft.com/office/officeart/2018/2/layout/IconVerticalSolidList"/>
    <dgm:cxn modelId="{E1836F6A-02C7-45C2-AD57-2511421690DB}" type="presParOf" srcId="{2F200D4B-B15F-44CE-9AAD-1F13E52D479F}" destId="{B0A4B1BB-84E1-4C2B-8884-542BC3905E1C}" srcOrd="2" destOrd="0" presId="urn:microsoft.com/office/officeart/2018/2/layout/IconVerticalSolidList"/>
    <dgm:cxn modelId="{30C9C17C-0F97-4EC7-8FC0-8FC3CB61FF09}" type="presParOf" srcId="{2F200D4B-B15F-44CE-9AAD-1F13E52D479F}" destId="{5154AEEC-C344-4AF1-B106-0B29A9DADAD9}"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E27C9BD-1CE3-4710-AADF-8012ABFEB77D}" type="doc">
      <dgm:prSet loTypeId="urn:microsoft.com/office/officeart/2018/2/layout/IconVerticalSolidList" loCatId="icon" qsTypeId="urn:microsoft.com/office/officeart/2005/8/quickstyle/simple1" qsCatId="simple" csTypeId="urn:microsoft.com/office/officeart/2018/5/colors/Iconchunking_neutralbg_accent6_2" csCatId="accent6" phldr="1"/>
      <dgm:spPr/>
      <dgm:t>
        <a:bodyPr/>
        <a:lstStyle/>
        <a:p>
          <a:endParaRPr lang="en-US"/>
        </a:p>
      </dgm:t>
    </dgm:pt>
    <dgm:pt modelId="{771078BA-3B8B-4D84-980B-F900B1AC8DCE}">
      <dgm:prSet/>
      <dgm:spPr/>
      <dgm:t>
        <a:bodyPr/>
        <a:lstStyle/>
        <a:p>
          <a:r>
            <a:rPr lang="en-GB"/>
            <a:t>A </a:t>
          </a:r>
          <a:r>
            <a:rPr lang="en-GB" b="1"/>
            <a:t>website</a:t>
          </a:r>
          <a:r>
            <a:rPr lang="en-GB"/>
            <a:t> is a collection of web pages that are stored (hosted) on a </a:t>
          </a:r>
          <a:r>
            <a:rPr lang="en-GB" b="1"/>
            <a:t>webserver</a:t>
          </a:r>
          <a:r>
            <a:rPr lang="en-GB"/>
            <a:t>.</a:t>
          </a:r>
          <a:endParaRPr lang="en-US"/>
        </a:p>
      </dgm:t>
    </dgm:pt>
    <dgm:pt modelId="{21ADCDC9-0812-4B67-8DCC-DA4528BA6D25}" type="parTrans" cxnId="{D209B097-1F93-4CB0-9248-43393CAA61AC}">
      <dgm:prSet/>
      <dgm:spPr/>
      <dgm:t>
        <a:bodyPr/>
        <a:lstStyle/>
        <a:p>
          <a:endParaRPr lang="en-US"/>
        </a:p>
      </dgm:t>
    </dgm:pt>
    <dgm:pt modelId="{76B91D56-89A3-477D-8913-8E6CC899A90B}" type="sibTrans" cxnId="{D209B097-1F93-4CB0-9248-43393CAA61AC}">
      <dgm:prSet/>
      <dgm:spPr/>
      <dgm:t>
        <a:bodyPr/>
        <a:lstStyle/>
        <a:p>
          <a:endParaRPr lang="en-US"/>
        </a:p>
      </dgm:t>
    </dgm:pt>
    <dgm:pt modelId="{D35B223C-085B-4789-A41C-F1A4202804E8}">
      <dgm:prSet/>
      <dgm:spPr/>
      <dgm:t>
        <a:bodyPr/>
        <a:lstStyle/>
        <a:p>
          <a:r>
            <a:rPr lang="en-GB" dirty="0"/>
            <a:t>The webserver could be located in any country in the world.</a:t>
          </a:r>
          <a:endParaRPr lang="en-US" dirty="0"/>
        </a:p>
      </dgm:t>
    </dgm:pt>
    <dgm:pt modelId="{69FE92CB-5E9A-400E-AF38-4AE468552B04}" type="parTrans" cxnId="{18E3073C-4142-4A46-841B-CB9E8E191521}">
      <dgm:prSet/>
      <dgm:spPr/>
      <dgm:t>
        <a:bodyPr/>
        <a:lstStyle/>
        <a:p>
          <a:endParaRPr lang="en-US"/>
        </a:p>
      </dgm:t>
    </dgm:pt>
    <dgm:pt modelId="{0A281171-F811-4519-85F9-1E84B4812DB5}" type="sibTrans" cxnId="{18E3073C-4142-4A46-841B-CB9E8E191521}">
      <dgm:prSet/>
      <dgm:spPr/>
      <dgm:t>
        <a:bodyPr/>
        <a:lstStyle/>
        <a:p>
          <a:endParaRPr lang="en-US"/>
        </a:p>
      </dgm:t>
    </dgm:pt>
    <dgm:pt modelId="{E31DF3BD-6A6B-47D2-A8F5-218EBEC6C1C1}">
      <dgm:prSet/>
      <dgm:spPr/>
      <dgm:t>
        <a:bodyPr/>
        <a:lstStyle/>
        <a:p>
          <a:r>
            <a:rPr lang="en-GB" dirty="0"/>
            <a:t>The website is accessed by using a special program called a B</a:t>
          </a:r>
          <a:r>
            <a:rPr lang="en-GB" b="1" dirty="0"/>
            <a:t>rowser</a:t>
          </a:r>
          <a:r>
            <a:rPr lang="en-GB" dirty="0"/>
            <a:t>.</a:t>
          </a:r>
          <a:endParaRPr lang="en-US" dirty="0"/>
        </a:p>
      </dgm:t>
    </dgm:pt>
    <dgm:pt modelId="{93E71FFB-2F5C-4D00-AAF3-27B59A1B51E6}" type="parTrans" cxnId="{77D0AF7C-5FB5-4718-85C9-A85D3BD6CB06}">
      <dgm:prSet/>
      <dgm:spPr/>
      <dgm:t>
        <a:bodyPr/>
        <a:lstStyle/>
        <a:p>
          <a:endParaRPr lang="en-US"/>
        </a:p>
      </dgm:t>
    </dgm:pt>
    <dgm:pt modelId="{EA605A0D-9E0F-4427-AA0B-4CEA82B921ED}" type="sibTrans" cxnId="{77D0AF7C-5FB5-4718-85C9-A85D3BD6CB06}">
      <dgm:prSet/>
      <dgm:spPr/>
      <dgm:t>
        <a:bodyPr/>
        <a:lstStyle/>
        <a:p>
          <a:endParaRPr lang="en-US"/>
        </a:p>
      </dgm:t>
    </dgm:pt>
    <dgm:pt modelId="{27AE4B01-E630-4C02-BE1F-E42E80CC731C}">
      <dgm:prSet/>
      <dgm:spPr/>
      <dgm:t>
        <a:bodyPr/>
        <a:lstStyle/>
        <a:p>
          <a:r>
            <a:rPr lang="en-GB" dirty="0"/>
            <a:t>The program or device accessing the site is called the </a:t>
          </a:r>
          <a:r>
            <a:rPr lang="en-GB" b="1" dirty="0"/>
            <a:t>Client</a:t>
          </a:r>
          <a:r>
            <a:rPr lang="en-GB" dirty="0"/>
            <a:t>.</a:t>
          </a:r>
          <a:endParaRPr lang="en-US" dirty="0"/>
        </a:p>
      </dgm:t>
    </dgm:pt>
    <dgm:pt modelId="{C42CFCE6-07EC-4427-A2F2-BEB48FEB17CF}" type="parTrans" cxnId="{3FD0AD48-2E17-4807-975E-7BBDE484EE85}">
      <dgm:prSet/>
      <dgm:spPr/>
      <dgm:t>
        <a:bodyPr/>
        <a:lstStyle/>
        <a:p>
          <a:endParaRPr lang="en-US"/>
        </a:p>
      </dgm:t>
    </dgm:pt>
    <dgm:pt modelId="{D766BC4A-A652-4E4C-B931-6F0A9C80ECAB}" type="sibTrans" cxnId="{3FD0AD48-2E17-4807-975E-7BBDE484EE85}">
      <dgm:prSet/>
      <dgm:spPr/>
      <dgm:t>
        <a:bodyPr/>
        <a:lstStyle/>
        <a:p>
          <a:endParaRPr lang="en-US"/>
        </a:p>
      </dgm:t>
    </dgm:pt>
    <dgm:pt modelId="{5693C4E5-CBBD-4C5E-A4A3-8C104BB6E8B9}" type="pres">
      <dgm:prSet presAssocID="{2E27C9BD-1CE3-4710-AADF-8012ABFEB77D}" presName="root" presStyleCnt="0">
        <dgm:presLayoutVars>
          <dgm:dir/>
          <dgm:resizeHandles val="exact"/>
        </dgm:presLayoutVars>
      </dgm:prSet>
      <dgm:spPr/>
    </dgm:pt>
    <dgm:pt modelId="{132B64CF-9A87-4C19-B970-D62BE84F0224}" type="pres">
      <dgm:prSet presAssocID="{771078BA-3B8B-4D84-980B-F900B1AC8DCE}" presName="compNode" presStyleCnt="0"/>
      <dgm:spPr/>
    </dgm:pt>
    <dgm:pt modelId="{D80D28DF-9F9D-4E83-8EE7-3E025E2A750F}" type="pres">
      <dgm:prSet presAssocID="{771078BA-3B8B-4D84-980B-F900B1AC8DCE}" presName="bgRect" presStyleLbl="bgShp" presStyleIdx="0" presStyleCnt="4"/>
      <dgm:spPr/>
    </dgm:pt>
    <dgm:pt modelId="{971F3551-EC2B-424F-BB0B-9F55ABF13772}" type="pres">
      <dgm:prSet presAssocID="{771078BA-3B8B-4D84-980B-F900B1AC8DCE}"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Internet"/>
        </a:ext>
      </dgm:extLst>
    </dgm:pt>
    <dgm:pt modelId="{DA9EA67C-C914-4E0C-B990-586CEEF0A1E8}" type="pres">
      <dgm:prSet presAssocID="{771078BA-3B8B-4D84-980B-F900B1AC8DCE}" presName="spaceRect" presStyleCnt="0"/>
      <dgm:spPr/>
    </dgm:pt>
    <dgm:pt modelId="{80F1AFE4-C191-4E0C-9FFC-B04F17864519}" type="pres">
      <dgm:prSet presAssocID="{771078BA-3B8B-4D84-980B-F900B1AC8DCE}" presName="parTx" presStyleLbl="revTx" presStyleIdx="0" presStyleCnt="4">
        <dgm:presLayoutVars>
          <dgm:chMax val="0"/>
          <dgm:chPref val="0"/>
        </dgm:presLayoutVars>
      </dgm:prSet>
      <dgm:spPr/>
    </dgm:pt>
    <dgm:pt modelId="{926421CD-BF63-4BA2-88A3-4057176CD144}" type="pres">
      <dgm:prSet presAssocID="{76B91D56-89A3-477D-8913-8E6CC899A90B}" presName="sibTrans" presStyleCnt="0"/>
      <dgm:spPr/>
    </dgm:pt>
    <dgm:pt modelId="{06D3DCF5-E20F-46C1-A210-FA080F08BFD6}" type="pres">
      <dgm:prSet presAssocID="{D35B223C-085B-4789-A41C-F1A4202804E8}" presName="compNode" presStyleCnt="0"/>
      <dgm:spPr/>
    </dgm:pt>
    <dgm:pt modelId="{2FFDB5BA-D4CA-488E-ABBF-9316C899413A}" type="pres">
      <dgm:prSet presAssocID="{D35B223C-085B-4789-A41C-F1A4202804E8}" presName="bgRect" presStyleLbl="bgShp" presStyleIdx="1" presStyleCnt="4"/>
      <dgm:spPr/>
    </dgm:pt>
    <dgm:pt modelId="{E9ECCB81-A42C-43DA-9A4B-50C02D1FB065}" type="pres">
      <dgm:prSet presAssocID="{D35B223C-085B-4789-A41C-F1A4202804E8}" presName="iconRect" presStyleLbl="node1" presStyleIdx="1" presStyleCnt="4"/>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Download from cloud with solid fill"/>
        </a:ext>
      </dgm:extLst>
    </dgm:pt>
    <dgm:pt modelId="{EAEFC4D8-577F-420E-B5B3-FB7E0F9EBFFD}" type="pres">
      <dgm:prSet presAssocID="{D35B223C-085B-4789-A41C-F1A4202804E8}" presName="spaceRect" presStyleCnt="0"/>
      <dgm:spPr/>
    </dgm:pt>
    <dgm:pt modelId="{B01D5D31-2732-41BB-9BDB-0F85F2CFE9CA}" type="pres">
      <dgm:prSet presAssocID="{D35B223C-085B-4789-A41C-F1A4202804E8}" presName="parTx" presStyleLbl="revTx" presStyleIdx="1" presStyleCnt="4">
        <dgm:presLayoutVars>
          <dgm:chMax val="0"/>
          <dgm:chPref val="0"/>
        </dgm:presLayoutVars>
      </dgm:prSet>
      <dgm:spPr/>
    </dgm:pt>
    <dgm:pt modelId="{40DF957F-496B-4ADC-A234-74CF89D42636}" type="pres">
      <dgm:prSet presAssocID="{0A281171-F811-4519-85F9-1E84B4812DB5}" presName="sibTrans" presStyleCnt="0"/>
      <dgm:spPr/>
    </dgm:pt>
    <dgm:pt modelId="{419F4B31-3D37-4001-B706-A03680723016}" type="pres">
      <dgm:prSet presAssocID="{E31DF3BD-6A6B-47D2-A8F5-218EBEC6C1C1}" presName="compNode" presStyleCnt="0"/>
      <dgm:spPr/>
    </dgm:pt>
    <dgm:pt modelId="{DBE74177-9778-4E8A-97F2-A7742E647990}" type="pres">
      <dgm:prSet presAssocID="{E31DF3BD-6A6B-47D2-A8F5-218EBEC6C1C1}" presName="bgRect" presStyleLbl="bgShp" presStyleIdx="2" presStyleCnt="4"/>
      <dgm:spPr/>
    </dgm:pt>
    <dgm:pt modelId="{20DAC2CC-C067-461D-8733-FCC99C048B7B}" type="pres">
      <dgm:prSet presAssocID="{E31DF3BD-6A6B-47D2-A8F5-218EBEC6C1C1}"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rogrammer"/>
        </a:ext>
      </dgm:extLst>
    </dgm:pt>
    <dgm:pt modelId="{E0B2839F-7A78-4967-9D27-FFFA324B523B}" type="pres">
      <dgm:prSet presAssocID="{E31DF3BD-6A6B-47D2-A8F5-218EBEC6C1C1}" presName="spaceRect" presStyleCnt="0"/>
      <dgm:spPr/>
    </dgm:pt>
    <dgm:pt modelId="{16AB0438-19CA-467B-92B8-8CAF105A68F6}" type="pres">
      <dgm:prSet presAssocID="{E31DF3BD-6A6B-47D2-A8F5-218EBEC6C1C1}" presName="parTx" presStyleLbl="revTx" presStyleIdx="2" presStyleCnt="4">
        <dgm:presLayoutVars>
          <dgm:chMax val="0"/>
          <dgm:chPref val="0"/>
        </dgm:presLayoutVars>
      </dgm:prSet>
      <dgm:spPr/>
    </dgm:pt>
    <dgm:pt modelId="{8F5997A5-0B58-4F58-857B-9EF0D581FF6C}" type="pres">
      <dgm:prSet presAssocID="{EA605A0D-9E0F-4427-AA0B-4CEA82B921ED}" presName="sibTrans" presStyleCnt="0"/>
      <dgm:spPr/>
    </dgm:pt>
    <dgm:pt modelId="{D66C689E-A34F-41DE-A64B-3621CF9E1098}" type="pres">
      <dgm:prSet presAssocID="{27AE4B01-E630-4C02-BE1F-E42E80CC731C}" presName="compNode" presStyleCnt="0"/>
      <dgm:spPr/>
    </dgm:pt>
    <dgm:pt modelId="{A69F77E9-B718-4A1A-8AC4-237C29DFB805}" type="pres">
      <dgm:prSet presAssocID="{27AE4B01-E630-4C02-BE1F-E42E80CC731C}" presName="bgRect" presStyleLbl="bgShp" presStyleIdx="3" presStyleCnt="4"/>
      <dgm:spPr/>
    </dgm:pt>
    <dgm:pt modelId="{1A540019-0D9D-4C32-A3E6-1EE8DA3A8F9A}" type="pres">
      <dgm:prSet presAssocID="{27AE4B01-E630-4C02-BE1F-E42E80CC731C}"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Office Worker"/>
        </a:ext>
      </dgm:extLst>
    </dgm:pt>
    <dgm:pt modelId="{F1F18717-100C-42CC-B63C-CB5ED72C00BB}" type="pres">
      <dgm:prSet presAssocID="{27AE4B01-E630-4C02-BE1F-E42E80CC731C}" presName="spaceRect" presStyleCnt="0"/>
      <dgm:spPr/>
    </dgm:pt>
    <dgm:pt modelId="{A329E364-93D7-48F0-8689-5D8A65EFCDD6}" type="pres">
      <dgm:prSet presAssocID="{27AE4B01-E630-4C02-BE1F-E42E80CC731C}" presName="parTx" presStyleLbl="revTx" presStyleIdx="3" presStyleCnt="4">
        <dgm:presLayoutVars>
          <dgm:chMax val="0"/>
          <dgm:chPref val="0"/>
        </dgm:presLayoutVars>
      </dgm:prSet>
      <dgm:spPr/>
    </dgm:pt>
  </dgm:ptLst>
  <dgm:cxnLst>
    <dgm:cxn modelId="{08DFFB11-07F1-4E8C-B6F5-854F24395DD5}" type="presOf" srcId="{E31DF3BD-6A6B-47D2-A8F5-218EBEC6C1C1}" destId="{16AB0438-19CA-467B-92B8-8CAF105A68F6}" srcOrd="0" destOrd="0" presId="urn:microsoft.com/office/officeart/2018/2/layout/IconVerticalSolidList"/>
    <dgm:cxn modelId="{18E3073C-4142-4A46-841B-CB9E8E191521}" srcId="{2E27C9BD-1CE3-4710-AADF-8012ABFEB77D}" destId="{D35B223C-085B-4789-A41C-F1A4202804E8}" srcOrd="1" destOrd="0" parTransId="{69FE92CB-5E9A-400E-AF38-4AE468552B04}" sibTransId="{0A281171-F811-4519-85F9-1E84B4812DB5}"/>
    <dgm:cxn modelId="{F2E79C65-F934-40CB-9B98-D2CA3CEECEC1}" type="presOf" srcId="{771078BA-3B8B-4D84-980B-F900B1AC8DCE}" destId="{80F1AFE4-C191-4E0C-9FFC-B04F17864519}" srcOrd="0" destOrd="0" presId="urn:microsoft.com/office/officeart/2018/2/layout/IconVerticalSolidList"/>
    <dgm:cxn modelId="{3FD0AD48-2E17-4807-975E-7BBDE484EE85}" srcId="{2E27C9BD-1CE3-4710-AADF-8012ABFEB77D}" destId="{27AE4B01-E630-4C02-BE1F-E42E80CC731C}" srcOrd="3" destOrd="0" parTransId="{C42CFCE6-07EC-4427-A2F2-BEB48FEB17CF}" sibTransId="{D766BC4A-A652-4E4C-B931-6F0A9C80ECAB}"/>
    <dgm:cxn modelId="{026CCB73-ED86-42B7-A447-C53FB8E8FD26}" type="presOf" srcId="{27AE4B01-E630-4C02-BE1F-E42E80CC731C}" destId="{A329E364-93D7-48F0-8689-5D8A65EFCDD6}" srcOrd="0" destOrd="0" presId="urn:microsoft.com/office/officeart/2018/2/layout/IconVerticalSolidList"/>
    <dgm:cxn modelId="{77D0AF7C-5FB5-4718-85C9-A85D3BD6CB06}" srcId="{2E27C9BD-1CE3-4710-AADF-8012ABFEB77D}" destId="{E31DF3BD-6A6B-47D2-A8F5-218EBEC6C1C1}" srcOrd="2" destOrd="0" parTransId="{93E71FFB-2F5C-4D00-AAF3-27B59A1B51E6}" sibTransId="{EA605A0D-9E0F-4427-AA0B-4CEA82B921ED}"/>
    <dgm:cxn modelId="{D209B097-1F93-4CB0-9248-43393CAA61AC}" srcId="{2E27C9BD-1CE3-4710-AADF-8012ABFEB77D}" destId="{771078BA-3B8B-4D84-980B-F900B1AC8DCE}" srcOrd="0" destOrd="0" parTransId="{21ADCDC9-0812-4B67-8DCC-DA4528BA6D25}" sibTransId="{76B91D56-89A3-477D-8913-8E6CC899A90B}"/>
    <dgm:cxn modelId="{5942F7A4-E917-43F2-BA6C-6A9FA960DB7C}" type="presOf" srcId="{D35B223C-085B-4789-A41C-F1A4202804E8}" destId="{B01D5D31-2732-41BB-9BDB-0F85F2CFE9CA}" srcOrd="0" destOrd="0" presId="urn:microsoft.com/office/officeart/2018/2/layout/IconVerticalSolidList"/>
    <dgm:cxn modelId="{DFB7E9BE-765A-4F43-9307-B120C59722ED}" type="presOf" srcId="{2E27C9BD-1CE3-4710-AADF-8012ABFEB77D}" destId="{5693C4E5-CBBD-4C5E-A4A3-8C104BB6E8B9}" srcOrd="0" destOrd="0" presId="urn:microsoft.com/office/officeart/2018/2/layout/IconVerticalSolidList"/>
    <dgm:cxn modelId="{DB2EDE97-CB5D-4C35-943C-854B6E69AE43}" type="presParOf" srcId="{5693C4E5-CBBD-4C5E-A4A3-8C104BB6E8B9}" destId="{132B64CF-9A87-4C19-B970-D62BE84F0224}" srcOrd="0" destOrd="0" presId="urn:microsoft.com/office/officeart/2018/2/layout/IconVerticalSolidList"/>
    <dgm:cxn modelId="{FCBC9CE2-6A11-4FED-BF8A-AF9B3EBEBE50}" type="presParOf" srcId="{132B64CF-9A87-4C19-B970-D62BE84F0224}" destId="{D80D28DF-9F9D-4E83-8EE7-3E025E2A750F}" srcOrd="0" destOrd="0" presId="urn:microsoft.com/office/officeart/2018/2/layout/IconVerticalSolidList"/>
    <dgm:cxn modelId="{E1422B62-269D-4633-888D-791669474C70}" type="presParOf" srcId="{132B64CF-9A87-4C19-B970-D62BE84F0224}" destId="{971F3551-EC2B-424F-BB0B-9F55ABF13772}" srcOrd="1" destOrd="0" presId="urn:microsoft.com/office/officeart/2018/2/layout/IconVerticalSolidList"/>
    <dgm:cxn modelId="{6EB32DDE-01E2-4EE0-8DB3-789AEA809CC9}" type="presParOf" srcId="{132B64CF-9A87-4C19-B970-D62BE84F0224}" destId="{DA9EA67C-C914-4E0C-B990-586CEEF0A1E8}" srcOrd="2" destOrd="0" presId="urn:microsoft.com/office/officeart/2018/2/layout/IconVerticalSolidList"/>
    <dgm:cxn modelId="{B3B0F2E5-2EFD-44A1-AF0E-9AAA8380A3AE}" type="presParOf" srcId="{132B64CF-9A87-4C19-B970-D62BE84F0224}" destId="{80F1AFE4-C191-4E0C-9FFC-B04F17864519}" srcOrd="3" destOrd="0" presId="urn:microsoft.com/office/officeart/2018/2/layout/IconVerticalSolidList"/>
    <dgm:cxn modelId="{5E69C925-21F3-4C46-85FA-A6F454244516}" type="presParOf" srcId="{5693C4E5-CBBD-4C5E-A4A3-8C104BB6E8B9}" destId="{926421CD-BF63-4BA2-88A3-4057176CD144}" srcOrd="1" destOrd="0" presId="urn:microsoft.com/office/officeart/2018/2/layout/IconVerticalSolidList"/>
    <dgm:cxn modelId="{4A0DB333-0152-443A-B051-4E6027DEFB87}" type="presParOf" srcId="{5693C4E5-CBBD-4C5E-A4A3-8C104BB6E8B9}" destId="{06D3DCF5-E20F-46C1-A210-FA080F08BFD6}" srcOrd="2" destOrd="0" presId="urn:microsoft.com/office/officeart/2018/2/layout/IconVerticalSolidList"/>
    <dgm:cxn modelId="{CCA77240-1F1E-45A9-AB56-C63C9EF8EC92}" type="presParOf" srcId="{06D3DCF5-E20F-46C1-A210-FA080F08BFD6}" destId="{2FFDB5BA-D4CA-488E-ABBF-9316C899413A}" srcOrd="0" destOrd="0" presId="urn:microsoft.com/office/officeart/2018/2/layout/IconVerticalSolidList"/>
    <dgm:cxn modelId="{27D1F38D-D63E-4381-9D69-9EE0FCB7130B}" type="presParOf" srcId="{06D3DCF5-E20F-46C1-A210-FA080F08BFD6}" destId="{E9ECCB81-A42C-43DA-9A4B-50C02D1FB065}" srcOrd="1" destOrd="0" presId="urn:microsoft.com/office/officeart/2018/2/layout/IconVerticalSolidList"/>
    <dgm:cxn modelId="{E346A934-5395-4D8D-9342-810295097CCC}" type="presParOf" srcId="{06D3DCF5-E20F-46C1-A210-FA080F08BFD6}" destId="{EAEFC4D8-577F-420E-B5B3-FB7E0F9EBFFD}" srcOrd="2" destOrd="0" presId="urn:microsoft.com/office/officeart/2018/2/layout/IconVerticalSolidList"/>
    <dgm:cxn modelId="{0ADD888F-D3C6-4CAC-9317-40002ACB21D3}" type="presParOf" srcId="{06D3DCF5-E20F-46C1-A210-FA080F08BFD6}" destId="{B01D5D31-2732-41BB-9BDB-0F85F2CFE9CA}" srcOrd="3" destOrd="0" presId="urn:microsoft.com/office/officeart/2018/2/layout/IconVerticalSolidList"/>
    <dgm:cxn modelId="{41060012-9A37-4790-8AF5-58CCFDB2D666}" type="presParOf" srcId="{5693C4E5-CBBD-4C5E-A4A3-8C104BB6E8B9}" destId="{40DF957F-496B-4ADC-A234-74CF89D42636}" srcOrd="3" destOrd="0" presId="urn:microsoft.com/office/officeart/2018/2/layout/IconVerticalSolidList"/>
    <dgm:cxn modelId="{ED944AC4-EF6E-49C4-8E8F-F7CF44C02A97}" type="presParOf" srcId="{5693C4E5-CBBD-4C5E-A4A3-8C104BB6E8B9}" destId="{419F4B31-3D37-4001-B706-A03680723016}" srcOrd="4" destOrd="0" presId="urn:microsoft.com/office/officeart/2018/2/layout/IconVerticalSolidList"/>
    <dgm:cxn modelId="{24EAB747-8928-4B7A-9C0F-39A85E56A9AB}" type="presParOf" srcId="{419F4B31-3D37-4001-B706-A03680723016}" destId="{DBE74177-9778-4E8A-97F2-A7742E647990}" srcOrd="0" destOrd="0" presId="urn:microsoft.com/office/officeart/2018/2/layout/IconVerticalSolidList"/>
    <dgm:cxn modelId="{940215E5-7C02-4554-A912-B22F14DC57AC}" type="presParOf" srcId="{419F4B31-3D37-4001-B706-A03680723016}" destId="{20DAC2CC-C067-461D-8733-FCC99C048B7B}" srcOrd="1" destOrd="0" presId="urn:microsoft.com/office/officeart/2018/2/layout/IconVerticalSolidList"/>
    <dgm:cxn modelId="{73742AB2-4A8A-4081-ABB1-18E9F7400BBA}" type="presParOf" srcId="{419F4B31-3D37-4001-B706-A03680723016}" destId="{E0B2839F-7A78-4967-9D27-FFFA324B523B}" srcOrd="2" destOrd="0" presId="urn:microsoft.com/office/officeart/2018/2/layout/IconVerticalSolidList"/>
    <dgm:cxn modelId="{BEE416F2-DEC9-4AFA-8D66-F121AB028734}" type="presParOf" srcId="{419F4B31-3D37-4001-B706-A03680723016}" destId="{16AB0438-19CA-467B-92B8-8CAF105A68F6}" srcOrd="3" destOrd="0" presId="urn:microsoft.com/office/officeart/2018/2/layout/IconVerticalSolidList"/>
    <dgm:cxn modelId="{C4D785A4-7F9C-4497-8366-4B5DF1FF3A02}" type="presParOf" srcId="{5693C4E5-CBBD-4C5E-A4A3-8C104BB6E8B9}" destId="{8F5997A5-0B58-4F58-857B-9EF0D581FF6C}" srcOrd="5" destOrd="0" presId="urn:microsoft.com/office/officeart/2018/2/layout/IconVerticalSolidList"/>
    <dgm:cxn modelId="{E87B52B4-F5BC-4055-90B5-0669BB3316DC}" type="presParOf" srcId="{5693C4E5-CBBD-4C5E-A4A3-8C104BB6E8B9}" destId="{D66C689E-A34F-41DE-A64B-3621CF9E1098}" srcOrd="6" destOrd="0" presId="urn:microsoft.com/office/officeart/2018/2/layout/IconVerticalSolidList"/>
    <dgm:cxn modelId="{B9B4F491-DF1B-4B47-A60D-9A2A34AE1918}" type="presParOf" srcId="{D66C689E-A34F-41DE-A64B-3621CF9E1098}" destId="{A69F77E9-B718-4A1A-8AC4-237C29DFB805}" srcOrd="0" destOrd="0" presId="urn:microsoft.com/office/officeart/2018/2/layout/IconVerticalSolidList"/>
    <dgm:cxn modelId="{277EC4E2-415C-483A-A93A-3793D259297F}" type="presParOf" srcId="{D66C689E-A34F-41DE-A64B-3621CF9E1098}" destId="{1A540019-0D9D-4C32-A3E6-1EE8DA3A8F9A}" srcOrd="1" destOrd="0" presId="urn:microsoft.com/office/officeart/2018/2/layout/IconVerticalSolidList"/>
    <dgm:cxn modelId="{A793E4D5-C594-4F6D-9AA7-3FBE1AC2052B}" type="presParOf" srcId="{D66C689E-A34F-41DE-A64B-3621CF9E1098}" destId="{F1F18717-100C-42CC-B63C-CB5ED72C00BB}" srcOrd="2" destOrd="0" presId="urn:microsoft.com/office/officeart/2018/2/layout/IconVerticalSolidList"/>
    <dgm:cxn modelId="{AF8CE768-9410-4420-BC58-EECD4218DC9B}" type="presParOf" srcId="{D66C689E-A34F-41DE-A64B-3621CF9E1098}" destId="{A329E364-93D7-48F0-8689-5D8A65EFCDD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F47594E1-6EBB-448C-A474-6DDB51FAC708}" type="doc">
      <dgm:prSet loTypeId="urn:microsoft.com/office/officeart/2018/2/layout/IconVerticalSolidList" loCatId="icon" qsTypeId="urn:microsoft.com/office/officeart/2005/8/quickstyle/simple1" qsCatId="simple" csTypeId="urn:microsoft.com/office/officeart/2018/5/colors/Iconchunking_neutralbg_accent5_2" csCatId="accent5" phldr="1"/>
      <dgm:spPr/>
      <dgm:t>
        <a:bodyPr/>
        <a:lstStyle/>
        <a:p>
          <a:endParaRPr lang="en-US"/>
        </a:p>
      </dgm:t>
    </dgm:pt>
    <dgm:pt modelId="{12FBDCA2-FEBE-4BD7-AF8A-5A941556B8EF}">
      <dgm:prSet/>
      <dgm:spPr/>
      <dgm:t>
        <a:bodyPr/>
        <a:lstStyle/>
        <a:p>
          <a:r>
            <a:rPr lang="en-GB"/>
            <a:t>Traditional software applications used to be installed on a computer.</a:t>
          </a:r>
          <a:endParaRPr lang="en-US"/>
        </a:p>
      </dgm:t>
    </dgm:pt>
    <dgm:pt modelId="{3DD7CE69-14F2-4E16-B478-63AF4883F875}" type="parTrans" cxnId="{A1724AA8-4E75-4956-A1CD-9FFF422B50D9}">
      <dgm:prSet/>
      <dgm:spPr/>
      <dgm:t>
        <a:bodyPr/>
        <a:lstStyle/>
        <a:p>
          <a:endParaRPr lang="en-US"/>
        </a:p>
      </dgm:t>
    </dgm:pt>
    <dgm:pt modelId="{8912D741-9586-4670-A6DB-C59C1CCA3CC8}" type="sibTrans" cxnId="{A1724AA8-4E75-4956-A1CD-9FFF422B50D9}">
      <dgm:prSet/>
      <dgm:spPr/>
      <dgm:t>
        <a:bodyPr/>
        <a:lstStyle/>
        <a:p>
          <a:endParaRPr lang="en-US"/>
        </a:p>
      </dgm:t>
    </dgm:pt>
    <dgm:pt modelId="{EAB1157B-BA1F-445B-B5E0-021E366AF17B}">
      <dgm:prSet/>
      <dgm:spPr/>
      <dgm:t>
        <a:bodyPr/>
        <a:lstStyle/>
        <a:p>
          <a:r>
            <a:rPr lang="en-GB"/>
            <a:t>Online applications is where software is delivered over the internet using a browser.</a:t>
          </a:r>
          <a:endParaRPr lang="en-US"/>
        </a:p>
      </dgm:t>
    </dgm:pt>
    <dgm:pt modelId="{76D43385-800B-4604-9A67-17DD4554B901}" type="parTrans" cxnId="{DF3025AA-DBC3-43AA-97A5-BA7B55693D02}">
      <dgm:prSet/>
      <dgm:spPr/>
      <dgm:t>
        <a:bodyPr/>
        <a:lstStyle/>
        <a:p>
          <a:endParaRPr lang="en-US"/>
        </a:p>
      </dgm:t>
    </dgm:pt>
    <dgm:pt modelId="{86BA5898-34AE-467D-B7AC-7D2369AAFAF9}" type="sibTrans" cxnId="{DF3025AA-DBC3-43AA-97A5-BA7B55693D02}">
      <dgm:prSet/>
      <dgm:spPr/>
      <dgm:t>
        <a:bodyPr/>
        <a:lstStyle/>
        <a:p>
          <a:endParaRPr lang="en-US"/>
        </a:p>
      </dgm:t>
    </dgm:pt>
    <dgm:pt modelId="{FBA92FD6-5EDE-4FD7-94C4-63407BDE55A8}">
      <dgm:prSet/>
      <dgm:spPr/>
      <dgm:t>
        <a:bodyPr/>
        <a:lstStyle/>
        <a:p>
          <a:r>
            <a:rPr lang="en-GB"/>
            <a:t>No software is installed on a device.</a:t>
          </a:r>
          <a:endParaRPr lang="en-US"/>
        </a:p>
      </dgm:t>
    </dgm:pt>
    <dgm:pt modelId="{34BB17A3-8EC2-4460-80EB-2F1C5126B4AC}" type="parTrans" cxnId="{C4733572-B0AB-4475-B622-19C458293FA7}">
      <dgm:prSet/>
      <dgm:spPr/>
      <dgm:t>
        <a:bodyPr/>
        <a:lstStyle/>
        <a:p>
          <a:endParaRPr lang="en-US"/>
        </a:p>
      </dgm:t>
    </dgm:pt>
    <dgm:pt modelId="{B9C174C1-E127-4D10-A750-70BF740F02D7}" type="sibTrans" cxnId="{C4733572-B0AB-4475-B622-19C458293FA7}">
      <dgm:prSet/>
      <dgm:spPr/>
      <dgm:t>
        <a:bodyPr/>
        <a:lstStyle/>
        <a:p>
          <a:endParaRPr lang="en-US"/>
        </a:p>
      </dgm:t>
    </dgm:pt>
    <dgm:pt modelId="{9A94628B-39AC-4B05-AD14-2CD940381D03}">
      <dgm:prSet/>
      <dgm:spPr/>
      <dgm:t>
        <a:bodyPr/>
        <a:lstStyle/>
        <a:p>
          <a:r>
            <a:rPr lang="en-GB"/>
            <a:t>Examples of this include Office 356, Google Docs and Adobe Creative Cloud.</a:t>
          </a:r>
          <a:endParaRPr lang="en-US"/>
        </a:p>
      </dgm:t>
    </dgm:pt>
    <dgm:pt modelId="{E3CC82F9-0D58-4F74-B4FE-C3DC5A556621}" type="parTrans" cxnId="{AD932B5C-D0DE-4061-8746-7B9A16CC95C9}">
      <dgm:prSet/>
      <dgm:spPr/>
      <dgm:t>
        <a:bodyPr/>
        <a:lstStyle/>
        <a:p>
          <a:endParaRPr lang="en-US"/>
        </a:p>
      </dgm:t>
    </dgm:pt>
    <dgm:pt modelId="{FEEED99E-28E4-4070-9299-9F44A3330DCE}" type="sibTrans" cxnId="{AD932B5C-D0DE-4061-8746-7B9A16CC95C9}">
      <dgm:prSet/>
      <dgm:spPr/>
      <dgm:t>
        <a:bodyPr/>
        <a:lstStyle/>
        <a:p>
          <a:endParaRPr lang="en-US"/>
        </a:p>
      </dgm:t>
    </dgm:pt>
    <dgm:pt modelId="{DF72A19F-A0B0-43E8-9D93-FD2092CAA385}">
      <dgm:prSet/>
      <dgm:spPr/>
      <dgm:t>
        <a:bodyPr/>
        <a:lstStyle/>
        <a:p>
          <a:r>
            <a:rPr lang="en-GB"/>
            <a:t>The software and data are accessible anywhere and are now referred to as Cloud Computing.</a:t>
          </a:r>
          <a:endParaRPr lang="en-US"/>
        </a:p>
      </dgm:t>
    </dgm:pt>
    <dgm:pt modelId="{C8113B99-D415-457C-9988-EB524EE14CC3}" type="parTrans" cxnId="{25AD98EF-B4AC-47EA-A162-351B39651977}">
      <dgm:prSet/>
      <dgm:spPr/>
      <dgm:t>
        <a:bodyPr/>
        <a:lstStyle/>
        <a:p>
          <a:endParaRPr lang="en-US"/>
        </a:p>
      </dgm:t>
    </dgm:pt>
    <dgm:pt modelId="{F8A1CB82-9D5D-45D1-B6E9-48F6A0C356E9}" type="sibTrans" cxnId="{25AD98EF-B4AC-47EA-A162-351B39651977}">
      <dgm:prSet/>
      <dgm:spPr/>
      <dgm:t>
        <a:bodyPr/>
        <a:lstStyle/>
        <a:p>
          <a:endParaRPr lang="en-US"/>
        </a:p>
      </dgm:t>
    </dgm:pt>
    <dgm:pt modelId="{DBADA59A-6A3E-4A56-B634-11E031138BBC}" type="pres">
      <dgm:prSet presAssocID="{F47594E1-6EBB-448C-A474-6DDB51FAC708}" presName="root" presStyleCnt="0">
        <dgm:presLayoutVars>
          <dgm:dir/>
          <dgm:resizeHandles val="exact"/>
        </dgm:presLayoutVars>
      </dgm:prSet>
      <dgm:spPr/>
    </dgm:pt>
    <dgm:pt modelId="{AF41D828-E160-4A78-9315-68BE412E50B5}" type="pres">
      <dgm:prSet presAssocID="{12FBDCA2-FEBE-4BD7-AF8A-5A941556B8EF}" presName="compNode" presStyleCnt="0"/>
      <dgm:spPr/>
    </dgm:pt>
    <dgm:pt modelId="{8BB6D233-67E3-4453-B05A-9EE98FF0890F}" type="pres">
      <dgm:prSet presAssocID="{12FBDCA2-FEBE-4BD7-AF8A-5A941556B8EF}" presName="bgRect" presStyleLbl="bgShp" presStyleIdx="0" presStyleCnt="5"/>
      <dgm:spPr/>
    </dgm:pt>
    <dgm:pt modelId="{3915D1A0-C850-41C4-B68E-2B0FBD15DF07}" type="pres">
      <dgm:prSet presAssocID="{12FBDCA2-FEBE-4BD7-AF8A-5A941556B8EF}"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rocessor"/>
        </a:ext>
      </dgm:extLst>
    </dgm:pt>
    <dgm:pt modelId="{6D701209-0C29-4FF9-A9E9-83FAC4C1B68E}" type="pres">
      <dgm:prSet presAssocID="{12FBDCA2-FEBE-4BD7-AF8A-5A941556B8EF}" presName="spaceRect" presStyleCnt="0"/>
      <dgm:spPr/>
    </dgm:pt>
    <dgm:pt modelId="{0ACAAB73-49E8-4D55-B6A3-62B615759DA8}" type="pres">
      <dgm:prSet presAssocID="{12FBDCA2-FEBE-4BD7-AF8A-5A941556B8EF}" presName="parTx" presStyleLbl="revTx" presStyleIdx="0" presStyleCnt="5">
        <dgm:presLayoutVars>
          <dgm:chMax val="0"/>
          <dgm:chPref val="0"/>
        </dgm:presLayoutVars>
      </dgm:prSet>
      <dgm:spPr/>
    </dgm:pt>
    <dgm:pt modelId="{2518165A-3FB7-419E-BA83-40B444567457}" type="pres">
      <dgm:prSet presAssocID="{8912D741-9586-4670-A6DB-C59C1CCA3CC8}" presName="sibTrans" presStyleCnt="0"/>
      <dgm:spPr/>
    </dgm:pt>
    <dgm:pt modelId="{DDDCF5F1-B49C-49CA-B501-C2C361E1E66D}" type="pres">
      <dgm:prSet presAssocID="{EAB1157B-BA1F-445B-B5E0-021E366AF17B}" presName="compNode" presStyleCnt="0"/>
      <dgm:spPr/>
    </dgm:pt>
    <dgm:pt modelId="{3F33A095-D245-4C00-9641-301E57F9892D}" type="pres">
      <dgm:prSet presAssocID="{EAB1157B-BA1F-445B-B5E0-021E366AF17B}" presName="bgRect" presStyleLbl="bgShp" presStyleIdx="1" presStyleCnt="5"/>
      <dgm:spPr/>
    </dgm:pt>
    <dgm:pt modelId="{1F4B4475-FC45-4D40-832F-5846D5CA50E7}" type="pres">
      <dgm:prSet presAssocID="{EAB1157B-BA1F-445B-B5E0-021E366AF17B}"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loud Computing"/>
        </a:ext>
      </dgm:extLst>
    </dgm:pt>
    <dgm:pt modelId="{A361EDC6-335F-4347-9AF5-DE3DC4C8089E}" type="pres">
      <dgm:prSet presAssocID="{EAB1157B-BA1F-445B-B5E0-021E366AF17B}" presName="spaceRect" presStyleCnt="0"/>
      <dgm:spPr/>
    </dgm:pt>
    <dgm:pt modelId="{E5A27C85-0249-4C74-B014-DC7076973CB8}" type="pres">
      <dgm:prSet presAssocID="{EAB1157B-BA1F-445B-B5E0-021E366AF17B}" presName="parTx" presStyleLbl="revTx" presStyleIdx="1" presStyleCnt="5">
        <dgm:presLayoutVars>
          <dgm:chMax val="0"/>
          <dgm:chPref val="0"/>
        </dgm:presLayoutVars>
      </dgm:prSet>
      <dgm:spPr/>
    </dgm:pt>
    <dgm:pt modelId="{602303F1-7B88-4451-B53F-67C024D48CAE}" type="pres">
      <dgm:prSet presAssocID="{86BA5898-34AE-467D-B7AC-7D2369AAFAF9}" presName="sibTrans" presStyleCnt="0"/>
      <dgm:spPr/>
    </dgm:pt>
    <dgm:pt modelId="{7A5EF909-4A82-45DB-BDFB-3478463922C7}" type="pres">
      <dgm:prSet presAssocID="{FBA92FD6-5EDE-4FD7-94C4-63407BDE55A8}" presName="compNode" presStyleCnt="0"/>
      <dgm:spPr/>
    </dgm:pt>
    <dgm:pt modelId="{B9B23B2B-8F26-4D28-83E0-6655F06DE2DC}" type="pres">
      <dgm:prSet presAssocID="{FBA92FD6-5EDE-4FD7-94C4-63407BDE55A8}" presName="bgRect" presStyleLbl="bgShp" presStyleIdx="2" presStyleCnt="5"/>
      <dgm:spPr/>
    </dgm:pt>
    <dgm:pt modelId="{403509A3-4F52-4FAC-A1DA-5CD758B0F489}" type="pres">
      <dgm:prSet presAssocID="{FBA92FD6-5EDE-4FD7-94C4-63407BDE55A8}"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omputer"/>
        </a:ext>
      </dgm:extLst>
    </dgm:pt>
    <dgm:pt modelId="{83BA7912-EB57-4D54-B670-CE0900534DBE}" type="pres">
      <dgm:prSet presAssocID="{FBA92FD6-5EDE-4FD7-94C4-63407BDE55A8}" presName="spaceRect" presStyleCnt="0"/>
      <dgm:spPr/>
    </dgm:pt>
    <dgm:pt modelId="{C54407D6-A5F3-4F5E-B17B-1F09A34BC11F}" type="pres">
      <dgm:prSet presAssocID="{FBA92FD6-5EDE-4FD7-94C4-63407BDE55A8}" presName="parTx" presStyleLbl="revTx" presStyleIdx="2" presStyleCnt="5">
        <dgm:presLayoutVars>
          <dgm:chMax val="0"/>
          <dgm:chPref val="0"/>
        </dgm:presLayoutVars>
      </dgm:prSet>
      <dgm:spPr/>
    </dgm:pt>
    <dgm:pt modelId="{F0EDA1B1-8C14-49BD-921E-2E2D5CC14850}" type="pres">
      <dgm:prSet presAssocID="{B9C174C1-E127-4D10-A750-70BF740F02D7}" presName="sibTrans" presStyleCnt="0"/>
      <dgm:spPr/>
    </dgm:pt>
    <dgm:pt modelId="{699714C6-FA63-4F7C-AD8D-550373A31AD6}" type="pres">
      <dgm:prSet presAssocID="{9A94628B-39AC-4B05-AD14-2CD940381D03}" presName="compNode" presStyleCnt="0"/>
      <dgm:spPr/>
    </dgm:pt>
    <dgm:pt modelId="{A6A594E1-086A-4A2D-A20E-0572171264B0}" type="pres">
      <dgm:prSet presAssocID="{9A94628B-39AC-4B05-AD14-2CD940381D03}" presName="bgRect" presStyleLbl="bgShp" presStyleIdx="3" presStyleCnt="5"/>
      <dgm:spPr/>
    </dgm:pt>
    <dgm:pt modelId="{A8A04C2D-DA45-4DA4-BA18-AF6EE666891D}" type="pres">
      <dgm:prSet presAssocID="{9A94628B-39AC-4B05-AD14-2CD940381D03}"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Download from cloud"/>
        </a:ext>
      </dgm:extLst>
    </dgm:pt>
    <dgm:pt modelId="{14875289-AF42-4CA5-ABD2-F67C7C167E06}" type="pres">
      <dgm:prSet presAssocID="{9A94628B-39AC-4B05-AD14-2CD940381D03}" presName="spaceRect" presStyleCnt="0"/>
      <dgm:spPr/>
    </dgm:pt>
    <dgm:pt modelId="{FDBB432B-ED58-4D52-B699-D28492D6130A}" type="pres">
      <dgm:prSet presAssocID="{9A94628B-39AC-4B05-AD14-2CD940381D03}" presName="parTx" presStyleLbl="revTx" presStyleIdx="3" presStyleCnt="5">
        <dgm:presLayoutVars>
          <dgm:chMax val="0"/>
          <dgm:chPref val="0"/>
        </dgm:presLayoutVars>
      </dgm:prSet>
      <dgm:spPr/>
    </dgm:pt>
    <dgm:pt modelId="{67B4252F-E24B-494D-9FD6-1A132C1CF987}" type="pres">
      <dgm:prSet presAssocID="{FEEED99E-28E4-4070-9299-9F44A3330DCE}" presName="sibTrans" presStyleCnt="0"/>
      <dgm:spPr/>
    </dgm:pt>
    <dgm:pt modelId="{ED55BA02-2CF8-4449-89FF-5F19E51CEDF1}" type="pres">
      <dgm:prSet presAssocID="{DF72A19F-A0B0-43E8-9D93-FD2092CAA385}" presName="compNode" presStyleCnt="0"/>
      <dgm:spPr/>
    </dgm:pt>
    <dgm:pt modelId="{AF57D4E3-5818-4EDA-AFE8-0296BA55CB51}" type="pres">
      <dgm:prSet presAssocID="{DF72A19F-A0B0-43E8-9D93-FD2092CAA385}" presName="bgRect" presStyleLbl="bgShp" presStyleIdx="4" presStyleCnt="5"/>
      <dgm:spPr/>
    </dgm:pt>
    <dgm:pt modelId="{07B81B3B-7131-4679-8907-5A9171D9E85D}" type="pres">
      <dgm:prSet presAssocID="{DF72A19F-A0B0-43E8-9D93-FD2092CAA385}"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loud"/>
        </a:ext>
      </dgm:extLst>
    </dgm:pt>
    <dgm:pt modelId="{E6A81507-A616-49F0-B52B-3B313AF424D3}" type="pres">
      <dgm:prSet presAssocID="{DF72A19F-A0B0-43E8-9D93-FD2092CAA385}" presName="spaceRect" presStyleCnt="0"/>
      <dgm:spPr/>
    </dgm:pt>
    <dgm:pt modelId="{682F0BAC-C232-450E-9F00-2A50266DF9B6}" type="pres">
      <dgm:prSet presAssocID="{DF72A19F-A0B0-43E8-9D93-FD2092CAA385}" presName="parTx" presStyleLbl="revTx" presStyleIdx="4" presStyleCnt="5">
        <dgm:presLayoutVars>
          <dgm:chMax val="0"/>
          <dgm:chPref val="0"/>
        </dgm:presLayoutVars>
      </dgm:prSet>
      <dgm:spPr/>
    </dgm:pt>
  </dgm:ptLst>
  <dgm:cxnLst>
    <dgm:cxn modelId="{69927728-5867-4200-9ED2-9B8E3DE66B31}" type="presOf" srcId="{9A94628B-39AC-4B05-AD14-2CD940381D03}" destId="{FDBB432B-ED58-4D52-B699-D28492D6130A}" srcOrd="0" destOrd="0" presId="urn:microsoft.com/office/officeart/2018/2/layout/IconVerticalSolidList"/>
    <dgm:cxn modelId="{AD932B5C-D0DE-4061-8746-7B9A16CC95C9}" srcId="{F47594E1-6EBB-448C-A474-6DDB51FAC708}" destId="{9A94628B-39AC-4B05-AD14-2CD940381D03}" srcOrd="3" destOrd="0" parTransId="{E3CC82F9-0D58-4F74-B4FE-C3DC5A556621}" sibTransId="{FEEED99E-28E4-4070-9299-9F44A3330DCE}"/>
    <dgm:cxn modelId="{42EED648-3581-45CD-9CD5-EBA914261BC9}" type="presOf" srcId="{FBA92FD6-5EDE-4FD7-94C4-63407BDE55A8}" destId="{C54407D6-A5F3-4F5E-B17B-1F09A34BC11F}" srcOrd="0" destOrd="0" presId="urn:microsoft.com/office/officeart/2018/2/layout/IconVerticalSolidList"/>
    <dgm:cxn modelId="{C4733572-B0AB-4475-B622-19C458293FA7}" srcId="{F47594E1-6EBB-448C-A474-6DDB51FAC708}" destId="{FBA92FD6-5EDE-4FD7-94C4-63407BDE55A8}" srcOrd="2" destOrd="0" parTransId="{34BB17A3-8EC2-4460-80EB-2F1C5126B4AC}" sibTransId="{B9C174C1-E127-4D10-A750-70BF740F02D7}"/>
    <dgm:cxn modelId="{85316055-75A3-4DD1-BC35-86E59C1B5FBD}" type="presOf" srcId="{F47594E1-6EBB-448C-A474-6DDB51FAC708}" destId="{DBADA59A-6A3E-4A56-B634-11E031138BBC}" srcOrd="0" destOrd="0" presId="urn:microsoft.com/office/officeart/2018/2/layout/IconVerticalSolidList"/>
    <dgm:cxn modelId="{EEF55391-230A-4ABB-9AEF-154A1A094225}" type="presOf" srcId="{EAB1157B-BA1F-445B-B5E0-021E366AF17B}" destId="{E5A27C85-0249-4C74-B014-DC7076973CB8}" srcOrd="0" destOrd="0" presId="urn:microsoft.com/office/officeart/2018/2/layout/IconVerticalSolidList"/>
    <dgm:cxn modelId="{A1724AA8-4E75-4956-A1CD-9FFF422B50D9}" srcId="{F47594E1-6EBB-448C-A474-6DDB51FAC708}" destId="{12FBDCA2-FEBE-4BD7-AF8A-5A941556B8EF}" srcOrd="0" destOrd="0" parTransId="{3DD7CE69-14F2-4E16-B478-63AF4883F875}" sibTransId="{8912D741-9586-4670-A6DB-C59C1CCA3CC8}"/>
    <dgm:cxn modelId="{DF3025AA-DBC3-43AA-97A5-BA7B55693D02}" srcId="{F47594E1-6EBB-448C-A474-6DDB51FAC708}" destId="{EAB1157B-BA1F-445B-B5E0-021E366AF17B}" srcOrd="1" destOrd="0" parTransId="{76D43385-800B-4604-9A67-17DD4554B901}" sibTransId="{86BA5898-34AE-467D-B7AC-7D2369AAFAF9}"/>
    <dgm:cxn modelId="{5B759DE2-37AA-48A5-BBD0-53791454B446}" type="presOf" srcId="{DF72A19F-A0B0-43E8-9D93-FD2092CAA385}" destId="{682F0BAC-C232-450E-9F00-2A50266DF9B6}" srcOrd="0" destOrd="0" presId="urn:microsoft.com/office/officeart/2018/2/layout/IconVerticalSolidList"/>
    <dgm:cxn modelId="{25AD98EF-B4AC-47EA-A162-351B39651977}" srcId="{F47594E1-6EBB-448C-A474-6DDB51FAC708}" destId="{DF72A19F-A0B0-43E8-9D93-FD2092CAA385}" srcOrd="4" destOrd="0" parTransId="{C8113B99-D415-457C-9988-EB524EE14CC3}" sibTransId="{F8A1CB82-9D5D-45D1-B6E9-48F6A0C356E9}"/>
    <dgm:cxn modelId="{EDB93CF2-A710-4202-9993-8AF9E68BA53D}" type="presOf" srcId="{12FBDCA2-FEBE-4BD7-AF8A-5A941556B8EF}" destId="{0ACAAB73-49E8-4D55-B6A3-62B615759DA8}" srcOrd="0" destOrd="0" presId="urn:microsoft.com/office/officeart/2018/2/layout/IconVerticalSolidList"/>
    <dgm:cxn modelId="{319E800E-FB51-4A0F-8A31-DE20F0910323}" type="presParOf" srcId="{DBADA59A-6A3E-4A56-B634-11E031138BBC}" destId="{AF41D828-E160-4A78-9315-68BE412E50B5}" srcOrd="0" destOrd="0" presId="urn:microsoft.com/office/officeart/2018/2/layout/IconVerticalSolidList"/>
    <dgm:cxn modelId="{F489F6A9-7008-4007-8114-BDF8800E857D}" type="presParOf" srcId="{AF41D828-E160-4A78-9315-68BE412E50B5}" destId="{8BB6D233-67E3-4453-B05A-9EE98FF0890F}" srcOrd="0" destOrd="0" presId="urn:microsoft.com/office/officeart/2018/2/layout/IconVerticalSolidList"/>
    <dgm:cxn modelId="{1894BBC4-D24A-410D-9679-AA3755AE4954}" type="presParOf" srcId="{AF41D828-E160-4A78-9315-68BE412E50B5}" destId="{3915D1A0-C850-41C4-B68E-2B0FBD15DF07}" srcOrd="1" destOrd="0" presId="urn:microsoft.com/office/officeart/2018/2/layout/IconVerticalSolidList"/>
    <dgm:cxn modelId="{6024BD26-D13E-4CB0-9790-8F1ACFB60C28}" type="presParOf" srcId="{AF41D828-E160-4A78-9315-68BE412E50B5}" destId="{6D701209-0C29-4FF9-A9E9-83FAC4C1B68E}" srcOrd="2" destOrd="0" presId="urn:microsoft.com/office/officeart/2018/2/layout/IconVerticalSolidList"/>
    <dgm:cxn modelId="{83B07189-2BF4-46AF-813C-6388C9CB42C2}" type="presParOf" srcId="{AF41D828-E160-4A78-9315-68BE412E50B5}" destId="{0ACAAB73-49E8-4D55-B6A3-62B615759DA8}" srcOrd="3" destOrd="0" presId="urn:microsoft.com/office/officeart/2018/2/layout/IconVerticalSolidList"/>
    <dgm:cxn modelId="{C2EAF774-C91D-450D-A840-B6F02AA31144}" type="presParOf" srcId="{DBADA59A-6A3E-4A56-B634-11E031138BBC}" destId="{2518165A-3FB7-419E-BA83-40B444567457}" srcOrd="1" destOrd="0" presId="urn:microsoft.com/office/officeart/2018/2/layout/IconVerticalSolidList"/>
    <dgm:cxn modelId="{88A4ACB4-4CB6-4F12-91A8-4784F7F98FE8}" type="presParOf" srcId="{DBADA59A-6A3E-4A56-B634-11E031138BBC}" destId="{DDDCF5F1-B49C-49CA-B501-C2C361E1E66D}" srcOrd="2" destOrd="0" presId="urn:microsoft.com/office/officeart/2018/2/layout/IconVerticalSolidList"/>
    <dgm:cxn modelId="{D2D6FDE9-60F0-4C42-8C0F-89F8ACE564BF}" type="presParOf" srcId="{DDDCF5F1-B49C-49CA-B501-C2C361E1E66D}" destId="{3F33A095-D245-4C00-9641-301E57F9892D}" srcOrd="0" destOrd="0" presId="urn:microsoft.com/office/officeart/2018/2/layout/IconVerticalSolidList"/>
    <dgm:cxn modelId="{7B87BBC7-59DC-4526-9F4A-E6932D67C98D}" type="presParOf" srcId="{DDDCF5F1-B49C-49CA-B501-C2C361E1E66D}" destId="{1F4B4475-FC45-4D40-832F-5846D5CA50E7}" srcOrd="1" destOrd="0" presId="urn:microsoft.com/office/officeart/2018/2/layout/IconVerticalSolidList"/>
    <dgm:cxn modelId="{E8B48D64-BB4A-436A-848C-9261EB4E56CD}" type="presParOf" srcId="{DDDCF5F1-B49C-49CA-B501-C2C361E1E66D}" destId="{A361EDC6-335F-4347-9AF5-DE3DC4C8089E}" srcOrd="2" destOrd="0" presId="urn:microsoft.com/office/officeart/2018/2/layout/IconVerticalSolidList"/>
    <dgm:cxn modelId="{7D22C7B8-4F51-485D-82E0-EE0372EA8A05}" type="presParOf" srcId="{DDDCF5F1-B49C-49CA-B501-C2C361E1E66D}" destId="{E5A27C85-0249-4C74-B014-DC7076973CB8}" srcOrd="3" destOrd="0" presId="urn:microsoft.com/office/officeart/2018/2/layout/IconVerticalSolidList"/>
    <dgm:cxn modelId="{D83D1193-0994-400A-B578-F407A6549B7A}" type="presParOf" srcId="{DBADA59A-6A3E-4A56-B634-11E031138BBC}" destId="{602303F1-7B88-4451-B53F-67C024D48CAE}" srcOrd="3" destOrd="0" presId="urn:microsoft.com/office/officeart/2018/2/layout/IconVerticalSolidList"/>
    <dgm:cxn modelId="{A5F11A44-7435-4C6A-B9C5-E287E7E783FB}" type="presParOf" srcId="{DBADA59A-6A3E-4A56-B634-11E031138BBC}" destId="{7A5EF909-4A82-45DB-BDFB-3478463922C7}" srcOrd="4" destOrd="0" presId="urn:microsoft.com/office/officeart/2018/2/layout/IconVerticalSolidList"/>
    <dgm:cxn modelId="{7F42F6E0-D671-4C1B-9011-99D0BB1F7A58}" type="presParOf" srcId="{7A5EF909-4A82-45DB-BDFB-3478463922C7}" destId="{B9B23B2B-8F26-4D28-83E0-6655F06DE2DC}" srcOrd="0" destOrd="0" presId="urn:microsoft.com/office/officeart/2018/2/layout/IconVerticalSolidList"/>
    <dgm:cxn modelId="{57F5A157-0A7E-4090-961E-56AD5B735B71}" type="presParOf" srcId="{7A5EF909-4A82-45DB-BDFB-3478463922C7}" destId="{403509A3-4F52-4FAC-A1DA-5CD758B0F489}" srcOrd="1" destOrd="0" presId="urn:microsoft.com/office/officeart/2018/2/layout/IconVerticalSolidList"/>
    <dgm:cxn modelId="{05081F7E-0A54-4A3E-A769-AF53B6B13852}" type="presParOf" srcId="{7A5EF909-4A82-45DB-BDFB-3478463922C7}" destId="{83BA7912-EB57-4D54-B670-CE0900534DBE}" srcOrd="2" destOrd="0" presId="urn:microsoft.com/office/officeart/2018/2/layout/IconVerticalSolidList"/>
    <dgm:cxn modelId="{3499F0DB-CB7B-4B0B-939F-63F635A45DCA}" type="presParOf" srcId="{7A5EF909-4A82-45DB-BDFB-3478463922C7}" destId="{C54407D6-A5F3-4F5E-B17B-1F09A34BC11F}" srcOrd="3" destOrd="0" presId="urn:microsoft.com/office/officeart/2018/2/layout/IconVerticalSolidList"/>
    <dgm:cxn modelId="{EE1D27BA-A85C-4615-9CA0-7FD1299E5CD4}" type="presParOf" srcId="{DBADA59A-6A3E-4A56-B634-11E031138BBC}" destId="{F0EDA1B1-8C14-49BD-921E-2E2D5CC14850}" srcOrd="5" destOrd="0" presId="urn:microsoft.com/office/officeart/2018/2/layout/IconVerticalSolidList"/>
    <dgm:cxn modelId="{BC71FE06-CC1F-4FC6-A076-1D97974B17A2}" type="presParOf" srcId="{DBADA59A-6A3E-4A56-B634-11E031138BBC}" destId="{699714C6-FA63-4F7C-AD8D-550373A31AD6}" srcOrd="6" destOrd="0" presId="urn:microsoft.com/office/officeart/2018/2/layout/IconVerticalSolidList"/>
    <dgm:cxn modelId="{610DC833-ED98-4B65-9FC4-56D84EF75C14}" type="presParOf" srcId="{699714C6-FA63-4F7C-AD8D-550373A31AD6}" destId="{A6A594E1-086A-4A2D-A20E-0572171264B0}" srcOrd="0" destOrd="0" presId="urn:microsoft.com/office/officeart/2018/2/layout/IconVerticalSolidList"/>
    <dgm:cxn modelId="{D655888D-1D4B-432F-8782-6D21A5BA8475}" type="presParOf" srcId="{699714C6-FA63-4F7C-AD8D-550373A31AD6}" destId="{A8A04C2D-DA45-4DA4-BA18-AF6EE666891D}" srcOrd="1" destOrd="0" presId="urn:microsoft.com/office/officeart/2018/2/layout/IconVerticalSolidList"/>
    <dgm:cxn modelId="{F367CE5C-3A64-4178-9D6A-1088F9C0A687}" type="presParOf" srcId="{699714C6-FA63-4F7C-AD8D-550373A31AD6}" destId="{14875289-AF42-4CA5-ABD2-F67C7C167E06}" srcOrd="2" destOrd="0" presId="urn:microsoft.com/office/officeart/2018/2/layout/IconVerticalSolidList"/>
    <dgm:cxn modelId="{C6DB4291-1DDC-4DF0-9D3D-9E92E8B02662}" type="presParOf" srcId="{699714C6-FA63-4F7C-AD8D-550373A31AD6}" destId="{FDBB432B-ED58-4D52-B699-D28492D6130A}" srcOrd="3" destOrd="0" presId="urn:microsoft.com/office/officeart/2018/2/layout/IconVerticalSolidList"/>
    <dgm:cxn modelId="{486DCC41-A07B-4C4E-B168-AC4B2510FF0F}" type="presParOf" srcId="{DBADA59A-6A3E-4A56-B634-11E031138BBC}" destId="{67B4252F-E24B-494D-9FD6-1A132C1CF987}" srcOrd="7" destOrd="0" presId="urn:microsoft.com/office/officeart/2018/2/layout/IconVerticalSolidList"/>
    <dgm:cxn modelId="{D096C031-BDF4-4CD6-856A-32652C666C22}" type="presParOf" srcId="{DBADA59A-6A3E-4A56-B634-11E031138BBC}" destId="{ED55BA02-2CF8-4449-89FF-5F19E51CEDF1}" srcOrd="8" destOrd="0" presId="urn:microsoft.com/office/officeart/2018/2/layout/IconVerticalSolidList"/>
    <dgm:cxn modelId="{757FCC5E-9E1A-4F83-9E65-BD6EB2649C50}" type="presParOf" srcId="{ED55BA02-2CF8-4449-89FF-5F19E51CEDF1}" destId="{AF57D4E3-5818-4EDA-AFE8-0296BA55CB51}" srcOrd="0" destOrd="0" presId="urn:microsoft.com/office/officeart/2018/2/layout/IconVerticalSolidList"/>
    <dgm:cxn modelId="{98E9CB91-C79F-468A-8879-C477009D7612}" type="presParOf" srcId="{ED55BA02-2CF8-4449-89FF-5F19E51CEDF1}" destId="{07B81B3B-7131-4679-8907-5A9171D9E85D}" srcOrd="1" destOrd="0" presId="urn:microsoft.com/office/officeart/2018/2/layout/IconVerticalSolidList"/>
    <dgm:cxn modelId="{8911CDFA-E3F7-44E3-B09C-7C1AB0E5C94D}" type="presParOf" srcId="{ED55BA02-2CF8-4449-89FF-5F19E51CEDF1}" destId="{E6A81507-A616-49F0-B52B-3B313AF424D3}" srcOrd="2" destOrd="0" presId="urn:microsoft.com/office/officeart/2018/2/layout/IconVerticalSolidList"/>
    <dgm:cxn modelId="{9F794A48-5CA2-4CF2-8254-388B5DFBDE81}" type="presParOf" srcId="{ED55BA02-2CF8-4449-89FF-5F19E51CEDF1}" destId="{682F0BAC-C232-450E-9F00-2A50266DF9B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F3059F65-7150-44BB-92FA-27E0604800BC}" type="doc">
      <dgm:prSet loTypeId="urn:microsoft.com/office/officeart/2018/2/layout/IconVerticalSolidList" loCatId="icon" qsTypeId="urn:microsoft.com/office/officeart/2005/8/quickstyle/simple1" qsCatId="simple" csTypeId="urn:microsoft.com/office/officeart/2018/5/colors/Iconchunking_neutralbg_accent1_2" csCatId="accent1" phldr="1"/>
      <dgm:spPr/>
      <dgm:t>
        <a:bodyPr/>
        <a:lstStyle/>
        <a:p>
          <a:endParaRPr lang="en-US"/>
        </a:p>
      </dgm:t>
    </dgm:pt>
    <dgm:pt modelId="{CBB33C8C-D555-46AB-9545-643B4529CB17}">
      <dgm:prSet/>
      <dgm:spPr/>
      <dgm:t>
        <a:bodyPr/>
        <a:lstStyle/>
        <a:p>
          <a:pPr>
            <a:lnSpc>
              <a:spcPct val="100000"/>
            </a:lnSpc>
          </a:pPr>
          <a:r>
            <a:rPr lang="en-GB"/>
            <a:t>A product is something you can buy.</a:t>
          </a:r>
          <a:endParaRPr lang="en-US"/>
        </a:p>
      </dgm:t>
    </dgm:pt>
    <dgm:pt modelId="{E504D97C-89C4-4C82-9B62-060EE8AC0A97}" type="parTrans" cxnId="{357C1169-2C76-49D6-B6C2-2E0DE9716832}">
      <dgm:prSet/>
      <dgm:spPr/>
      <dgm:t>
        <a:bodyPr/>
        <a:lstStyle/>
        <a:p>
          <a:endParaRPr lang="en-US"/>
        </a:p>
      </dgm:t>
    </dgm:pt>
    <dgm:pt modelId="{C8D82726-7552-4423-A870-705D5EB0D749}" type="sibTrans" cxnId="{357C1169-2C76-49D6-B6C2-2E0DE9716832}">
      <dgm:prSet/>
      <dgm:spPr/>
      <dgm:t>
        <a:bodyPr/>
        <a:lstStyle/>
        <a:p>
          <a:endParaRPr lang="en-US"/>
        </a:p>
      </dgm:t>
    </dgm:pt>
    <dgm:pt modelId="{30FF317B-9683-4924-A4A6-507D6B86CFCE}">
      <dgm:prSet/>
      <dgm:spPr/>
      <dgm:t>
        <a:bodyPr/>
        <a:lstStyle/>
        <a:p>
          <a:pPr>
            <a:lnSpc>
              <a:spcPct val="100000"/>
            </a:lnSpc>
          </a:pPr>
          <a:r>
            <a:rPr lang="en-GB"/>
            <a:t>A service is something that you want to be able to do.</a:t>
          </a:r>
          <a:endParaRPr lang="en-US"/>
        </a:p>
      </dgm:t>
    </dgm:pt>
    <dgm:pt modelId="{910BF5FE-F31E-41A2-AE93-B8DABD4F24C1}" type="parTrans" cxnId="{519D8F2D-A9D9-4CC1-8E71-0E4BC6BDE833}">
      <dgm:prSet/>
      <dgm:spPr/>
      <dgm:t>
        <a:bodyPr/>
        <a:lstStyle/>
        <a:p>
          <a:endParaRPr lang="en-US"/>
        </a:p>
      </dgm:t>
    </dgm:pt>
    <dgm:pt modelId="{81C75554-7C1F-43EA-8609-8CA4BCB3F3A0}" type="sibTrans" cxnId="{519D8F2D-A9D9-4CC1-8E71-0E4BC6BDE833}">
      <dgm:prSet/>
      <dgm:spPr/>
      <dgm:t>
        <a:bodyPr/>
        <a:lstStyle/>
        <a:p>
          <a:endParaRPr lang="en-US"/>
        </a:p>
      </dgm:t>
    </dgm:pt>
    <dgm:pt modelId="{08D6DC0F-743A-4940-B1D1-DC75B84F9505}">
      <dgm:prSet/>
      <dgm:spPr/>
      <dgm:t>
        <a:bodyPr/>
        <a:lstStyle/>
        <a:p>
          <a:pPr>
            <a:lnSpc>
              <a:spcPct val="100000"/>
            </a:lnSpc>
          </a:pPr>
          <a:r>
            <a:rPr lang="en-GB"/>
            <a:t>Some websites provide products, some provide services.</a:t>
          </a:r>
          <a:endParaRPr lang="en-US"/>
        </a:p>
      </dgm:t>
    </dgm:pt>
    <dgm:pt modelId="{5D67C155-4DC0-4D58-80FC-A4EBFF3CF165}" type="parTrans" cxnId="{F3EDE4FB-16C5-405C-82D3-9574E1660092}">
      <dgm:prSet/>
      <dgm:spPr/>
      <dgm:t>
        <a:bodyPr/>
        <a:lstStyle/>
        <a:p>
          <a:endParaRPr lang="en-US"/>
        </a:p>
      </dgm:t>
    </dgm:pt>
    <dgm:pt modelId="{D6C8733B-3D1B-4D41-978E-B47906EB3934}" type="sibTrans" cxnId="{F3EDE4FB-16C5-405C-82D3-9574E1660092}">
      <dgm:prSet/>
      <dgm:spPr/>
      <dgm:t>
        <a:bodyPr/>
        <a:lstStyle/>
        <a:p>
          <a:endParaRPr lang="en-US"/>
        </a:p>
      </dgm:t>
    </dgm:pt>
    <dgm:pt modelId="{C1192002-B4D7-407B-9BD5-F0E1565527DF}">
      <dgm:prSet/>
      <dgm:spPr/>
      <dgm:t>
        <a:bodyPr/>
        <a:lstStyle/>
        <a:p>
          <a:pPr>
            <a:lnSpc>
              <a:spcPct val="100000"/>
            </a:lnSpc>
          </a:pPr>
          <a:r>
            <a:rPr lang="en-GB"/>
            <a:t>Some websites provide products that are services.</a:t>
          </a:r>
          <a:endParaRPr lang="en-US"/>
        </a:p>
      </dgm:t>
    </dgm:pt>
    <dgm:pt modelId="{D15F06E3-C42F-4BA9-BE5D-F6573E11537B}" type="parTrans" cxnId="{377B4EC2-0B46-41E7-BE42-7DCB8CF8FA08}">
      <dgm:prSet/>
      <dgm:spPr/>
      <dgm:t>
        <a:bodyPr/>
        <a:lstStyle/>
        <a:p>
          <a:endParaRPr lang="en-US"/>
        </a:p>
      </dgm:t>
    </dgm:pt>
    <dgm:pt modelId="{02ED157C-3F59-474F-9CB7-6005265BA83A}" type="sibTrans" cxnId="{377B4EC2-0B46-41E7-BE42-7DCB8CF8FA08}">
      <dgm:prSet/>
      <dgm:spPr/>
      <dgm:t>
        <a:bodyPr/>
        <a:lstStyle/>
        <a:p>
          <a:endParaRPr lang="en-US"/>
        </a:p>
      </dgm:t>
    </dgm:pt>
    <dgm:pt modelId="{9C275C6F-E2F9-492F-8936-8001A56EDE77}">
      <dgm:prSet/>
      <dgm:spPr/>
      <dgm:t>
        <a:bodyPr/>
        <a:lstStyle/>
        <a:p>
          <a:pPr>
            <a:lnSpc>
              <a:spcPct val="100000"/>
            </a:lnSpc>
          </a:pPr>
          <a:r>
            <a:rPr lang="en-GB"/>
            <a:t>For example, WordPress sells web building products to allow you to build a website as a service.</a:t>
          </a:r>
          <a:endParaRPr lang="en-US"/>
        </a:p>
      </dgm:t>
    </dgm:pt>
    <dgm:pt modelId="{BBC75535-C003-4F57-8B9E-0EA59C1BD38C}" type="parTrans" cxnId="{14ACA28E-9A8B-4154-BC26-28406859BC24}">
      <dgm:prSet/>
      <dgm:spPr/>
      <dgm:t>
        <a:bodyPr/>
        <a:lstStyle/>
        <a:p>
          <a:endParaRPr lang="en-US"/>
        </a:p>
      </dgm:t>
    </dgm:pt>
    <dgm:pt modelId="{8107D6FB-AE2A-48F3-857B-22B3CC194F90}" type="sibTrans" cxnId="{14ACA28E-9A8B-4154-BC26-28406859BC24}">
      <dgm:prSet/>
      <dgm:spPr/>
      <dgm:t>
        <a:bodyPr/>
        <a:lstStyle/>
        <a:p>
          <a:endParaRPr lang="en-US"/>
        </a:p>
      </dgm:t>
    </dgm:pt>
    <dgm:pt modelId="{2D27B1E0-76C9-41C3-A188-AA5ABBFB30F3}" type="pres">
      <dgm:prSet presAssocID="{F3059F65-7150-44BB-92FA-27E0604800BC}" presName="root" presStyleCnt="0">
        <dgm:presLayoutVars>
          <dgm:dir/>
          <dgm:resizeHandles val="exact"/>
        </dgm:presLayoutVars>
      </dgm:prSet>
      <dgm:spPr/>
    </dgm:pt>
    <dgm:pt modelId="{9FCBE710-434E-4F7C-AF61-B38BF40DD143}" type="pres">
      <dgm:prSet presAssocID="{CBB33C8C-D555-46AB-9545-643B4529CB17}" presName="compNode" presStyleCnt="0"/>
      <dgm:spPr/>
    </dgm:pt>
    <dgm:pt modelId="{B35B64C1-3EC3-4848-88C1-02A93FEE571D}" type="pres">
      <dgm:prSet presAssocID="{CBB33C8C-D555-46AB-9545-643B4529CB17}" presName="bgRect" presStyleLbl="bgShp" presStyleIdx="0" presStyleCnt="5"/>
      <dgm:spPr/>
    </dgm:pt>
    <dgm:pt modelId="{970F256C-3015-401C-B776-C3AE401D206E}" type="pres">
      <dgm:prSet presAssocID="{CBB33C8C-D555-46AB-9545-643B4529CB17}"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Kiosk"/>
        </a:ext>
      </dgm:extLst>
    </dgm:pt>
    <dgm:pt modelId="{4829D9F6-A987-4DE2-BC5B-37AC36BB8871}" type="pres">
      <dgm:prSet presAssocID="{CBB33C8C-D555-46AB-9545-643B4529CB17}" presName="spaceRect" presStyleCnt="0"/>
      <dgm:spPr/>
    </dgm:pt>
    <dgm:pt modelId="{2737C078-1039-4CCB-9AB8-8D8CC35061DA}" type="pres">
      <dgm:prSet presAssocID="{CBB33C8C-D555-46AB-9545-643B4529CB17}" presName="parTx" presStyleLbl="revTx" presStyleIdx="0" presStyleCnt="5">
        <dgm:presLayoutVars>
          <dgm:chMax val="0"/>
          <dgm:chPref val="0"/>
        </dgm:presLayoutVars>
      </dgm:prSet>
      <dgm:spPr/>
    </dgm:pt>
    <dgm:pt modelId="{EE9A5C23-FE92-4FC4-A2B0-0E14147F83BF}" type="pres">
      <dgm:prSet presAssocID="{C8D82726-7552-4423-A870-705D5EB0D749}" presName="sibTrans" presStyleCnt="0"/>
      <dgm:spPr/>
    </dgm:pt>
    <dgm:pt modelId="{8F390EBA-D81D-4D17-A36C-E3A1C4D02D66}" type="pres">
      <dgm:prSet presAssocID="{30FF317B-9683-4924-A4A6-507D6B86CFCE}" presName="compNode" presStyleCnt="0"/>
      <dgm:spPr/>
    </dgm:pt>
    <dgm:pt modelId="{260C6C83-7930-4915-B062-417F19E8BB7B}" type="pres">
      <dgm:prSet presAssocID="{30FF317B-9683-4924-A4A6-507D6B86CFCE}" presName="bgRect" presStyleLbl="bgShp" presStyleIdx="1" presStyleCnt="5"/>
      <dgm:spPr/>
    </dgm:pt>
    <dgm:pt modelId="{C66F2200-0E69-469B-BA6B-7195DB074193}" type="pres">
      <dgm:prSet presAssocID="{30FF317B-9683-4924-A4A6-507D6B86CFCE}"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Life jacket"/>
        </a:ext>
      </dgm:extLst>
    </dgm:pt>
    <dgm:pt modelId="{13DA0A4A-55A2-456D-B0C6-D1F0F5EBC30F}" type="pres">
      <dgm:prSet presAssocID="{30FF317B-9683-4924-A4A6-507D6B86CFCE}" presName="spaceRect" presStyleCnt="0"/>
      <dgm:spPr/>
    </dgm:pt>
    <dgm:pt modelId="{5985C9E7-930B-4C7A-8A5E-559C43D98CBE}" type="pres">
      <dgm:prSet presAssocID="{30FF317B-9683-4924-A4A6-507D6B86CFCE}" presName="parTx" presStyleLbl="revTx" presStyleIdx="1" presStyleCnt="5">
        <dgm:presLayoutVars>
          <dgm:chMax val="0"/>
          <dgm:chPref val="0"/>
        </dgm:presLayoutVars>
      </dgm:prSet>
      <dgm:spPr/>
    </dgm:pt>
    <dgm:pt modelId="{CCA95C0A-0EF6-4F12-A8C2-D3D68246E409}" type="pres">
      <dgm:prSet presAssocID="{81C75554-7C1F-43EA-8609-8CA4BCB3F3A0}" presName="sibTrans" presStyleCnt="0"/>
      <dgm:spPr/>
    </dgm:pt>
    <dgm:pt modelId="{8C3DBE24-2858-44EC-A8FD-B88B649AC9A0}" type="pres">
      <dgm:prSet presAssocID="{08D6DC0F-743A-4940-B1D1-DC75B84F9505}" presName="compNode" presStyleCnt="0"/>
      <dgm:spPr/>
    </dgm:pt>
    <dgm:pt modelId="{4C81D5E5-6396-47FF-BB3D-1FC4AB1F7E55}" type="pres">
      <dgm:prSet presAssocID="{08D6DC0F-743A-4940-B1D1-DC75B84F9505}" presName="bgRect" presStyleLbl="bgShp" presStyleIdx="2" presStyleCnt="5"/>
      <dgm:spPr/>
    </dgm:pt>
    <dgm:pt modelId="{084CFC55-9484-4615-90C5-8DEAC1C402F4}" type="pres">
      <dgm:prSet presAssocID="{08D6DC0F-743A-4940-B1D1-DC75B84F9505}"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Monitor"/>
        </a:ext>
      </dgm:extLst>
    </dgm:pt>
    <dgm:pt modelId="{544FE44A-149E-4EA7-BA53-0C5D464CD80C}" type="pres">
      <dgm:prSet presAssocID="{08D6DC0F-743A-4940-B1D1-DC75B84F9505}" presName="spaceRect" presStyleCnt="0"/>
      <dgm:spPr/>
    </dgm:pt>
    <dgm:pt modelId="{5C76C52D-6A4E-4658-A0C6-DB2888637F77}" type="pres">
      <dgm:prSet presAssocID="{08D6DC0F-743A-4940-B1D1-DC75B84F9505}" presName="parTx" presStyleLbl="revTx" presStyleIdx="2" presStyleCnt="5">
        <dgm:presLayoutVars>
          <dgm:chMax val="0"/>
          <dgm:chPref val="0"/>
        </dgm:presLayoutVars>
      </dgm:prSet>
      <dgm:spPr/>
    </dgm:pt>
    <dgm:pt modelId="{9DE44CB5-3B64-4198-8EE1-27C074F42514}" type="pres">
      <dgm:prSet presAssocID="{D6C8733B-3D1B-4D41-978E-B47906EB3934}" presName="sibTrans" presStyleCnt="0"/>
      <dgm:spPr/>
    </dgm:pt>
    <dgm:pt modelId="{34AF2D9F-394E-45B2-8DBA-F40CE151DABF}" type="pres">
      <dgm:prSet presAssocID="{C1192002-B4D7-407B-9BD5-F0E1565527DF}" presName="compNode" presStyleCnt="0"/>
      <dgm:spPr/>
    </dgm:pt>
    <dgm:pt modelId="{A0001F64-1B45-4B21-A7B3-1EB3A90848E2}" type="pres">
      <dgm:prSet presAssocID="{C1192002-B4D7-407B-9BD5-F0E1565527DF}" presName="bgRect" presStyleLbl="bgShp" presStyleIdx="3" presStyleCnt="5"/>
      <dgm:spPr/>
    </dgm:pt>
    <dgm:pt modelId="{8F1D3096-34C3-495B-B8ED-6170B7502B55}" type="pres">
      <dgm:prSet presAssocID="{C1192002-B4D7-407B-9BD5-F0E1565527DF}"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Laptop"/>
        </a:ext>
      </dgm:extLst>
    </dgm:pt>
    <dgm:pt modelId="{218C9E3E-CB28-43BB-B34C-5D8C9C23CE38}" type="pres">
      <dgm:prSet presAssocID="{C1192002-B4D7-407B-9BD5-F0E1565527DF}" presName="spaceRect" presStyleCnt="0"/>
      <dgm:spPr/>
    </dgm:pt>
    <dgm:pt modelId="{3697ABF4-002E-41A5-A1B7-F56D27D1C38F}" type="pres">
      <dgm:prSet presAssocID="{C1192002-B4D7-407B-9BD5-F0E1565527DF}" presName="parTx" presStyleLbl="revTx" presStyleIdx="3" presStyleCnt="5">
        <dgm:presLayoutVars>
          <dgm:chMax val="0"/>
          <dgm:chPref val="0"/>
        </dgm:presLayoutVars>
      </dgm:prSet>
      <dgm:spPr/>
    </dgm:pt>
    <dgm:pt modelId="{4305E7A0-F4D1-48ED-9889-7E6DA45BA830}" type="pres">
      <dgm:prSet presAssocID="{02ED157C-3F59-474F-9CB7-6005265BA83A}" presName="sibTrans" presStyleCnt="0"/>
      <dgm:spPr/>
    </dgm:pt>
    <dgm:pt modelId="{B4752F7B-18D2-4576-97F4-32B96BDDE9CF}" type="pres">
      <dgm:prSet presAssocID="{9C275C6F-E2F9-492F-8936-8001A56EDE77}" presName="compNode" presStyleCnt="0"/>
      <dgm:spPr/>
    </dgm:pt>
    <dgm:pt modelId="{BFA20559-2A9D-4101-9A8D-74DEDBFDB02B}" type="pres">
      <dgm:prSet presAssocID="{9C275C6F-E2F9-492F-8936-8001A56EDE77}" presName="bgRect" presStyleLbl="bgShp" presStyleIdx="4" presStyleCnt="5"/>
      <dgm:spPr/>
    </dgm:pt>
    <dgm:pt modelId="{A86414AA-6EEA-4CDA-8D65-D8ED0FB11A9E}" type="pres">
      <dgm:prSet presAssocID="{9C275C6F-E2F9-492F-8936-8001A56EDE77}"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Web Design"/>
        </a:ext>
      </dgm:extLst>
    </dgm:pt>
    <dgm:pt modelId="{F4CD1E15-A4BF-4972-A79F-4E5FB91E56F8}" type="pres">
      <dgm:prSet presAssocID="{9C275C6F-E2F9-492F-8936-8001A56EDE77}" presName="spaceRect" presStyleCnt="0"/>
      <dgm:spPr/>
    </dgm:pt>
    <dgm:pt modelId="{FC89B8E1-919F-4EAA-A9E4-E1524944EFD3}" type="pres">
      <dgm:prSet presAssocID="{9C275C6F-E2F9-492F-8936-8001A56EDE77}" presName="parTx" presStyleLbl="revTx" presStyleIdx="4" presStyleCnt="5">
        <dgm:presLayoutVars>
          <dgm:chMax val="0"/>
          <dgm:chPref val="0"/>
        </dgm:presLayoutVars>
      </dgm:prSet>
      <dgm:spPr/>
    </dgm:pt>
  </dgm:ptLst>
  <dgm:cxnLst>
    <dgm:cxn modelId="{33F96A10-813A-41FC-9A93-0FDEAD7AF379}" type="presOf" srcId="{C1192002-B4D7-407B-9BD5-F0E1565527DF}" destId="{3697ABF4-002E-41A5-A1B7-F56D27D1C38F}" srcOrd="0" destOrd="0" presId="urn:microsoft.com/office/officeart/2018/2/layout/IconVerticalSolidList"/>
    <dgm:cxn modelId="{519D8F2D-A9D9-4CC1-8E71-0E4BC6BDE833}" srcId="{F3059F65-7150-44BB-92FA-27E0604800BC}" destId="{30FF317B-9683-4924-A4A6-507D6B86CFCE}" srcOrd="1" destOrd="0" parTransId="{910BF5FE-F31E-41A2-AE93-B8DABD4F24C1}" sibTransId="{81C75554-7C1F-43EA-8609-8CA4BCB3F3A0}"/>
    <dgm:cxn modelId="{86C8F32E-BB44-4628-B227-5A053F31FCB0}" type="presOf" srcId="{30FF317B-9683-4924-A4A6-507D6B86CFCE}" destId="{5985C9E7-930B-4C7A-8A5E-559C43D98CBE}" srcOrd="0" destOrd="0" presId="urn:microsoft.com/office/officeart/2018/2/layout/IconVerticalSolidList"/>
    <dgm:cxn modelId="{357C1169-2C76-49D6-B6C2-2E0DE9716832}" srcId="{F3059F65-7150-44BB-92FA-27E0604800BC}" destId="{CBB33C8C-D555-46AB-9545-643B4529CB17}" srcOrd="0" destOrd="0" parTransId="{E504D97C-89C4-4C82-9B62-060EE8AC0A97}" sibTransId="{C8D82726-7552-4423-A870-705D5EB0D749}"/>
    <dgm:cxn modelId="{4F191C4A-CDBA-43F3-87CB-D9A50E8AB6E5}" type="presOf" srcId="{9C275C6F-E2F9-492F-8936-8001A56EDE77}" destId="{FC89B8E1-919F-4EAA-A9E4-E1524944EFD3}" srcOrd="0" destOrd="0" presId="urn:microsoft.com/office/officeart/2018/2/layout/IconVerticalSolidList"/>
    <dgm:cxn modelId="{6AFD1377-36D8-451C-A237-1327B1FC3D3E}" type="presOf" srcId="{CBB33C8C-D555-46AB-9545-643B4529CB17}" destId="{2737C078-1039-4CCB-9AB8-8D8CC35061DA}" srcOrd="0" destOrd="0" presId="urn:microsoft.com/office/officeart/2018/2/layout/IconVerticalSolidList"/>
    <dgm:cxn modelId="{BD99247B-EE08-4DC1-BB8F-5212C6E86698}" type="presOf" srcId="{F3059F65-7150-44BB-92FA-27E0604800BC}" destId="{2D27B1E0-76C9-41C3-A188-AA5ABBFB30F3}" srcOrd="0" destOrd="0" presId="urn:microsoft.com/office/officeart/2018/2/layout/IconVerticalSolidList"/>
    <dgm:cxn modelId="{14ACA28E-9A8B-4154-BC26-28406859BC24}" srcId="{F3059F65-7150-44BB-92FA-27E0604800BC}" destId="{9C275C6F-E2F9-492F-8936-8001A56EDE77}" srcOrd="4" destOrd="0" parTransId="{BBC75535-C003-4F57-8B9E-0EA59C1BD38C}" sibTransId="{8107D6FB-AE2A-48F3-857B-22B3CC194F90}"/>
    <dgm:cxn modelId="{6B8D56A1-6E0F-4311-88C4-518B59DBF09B}" type="presOf" srcId="{08D6DC0F-743A-4940-B1D1-DC75B84F9505}" destId="{5C76C52D-6A4E-4658-A0C6-DB2888637F77}" srcOrd="0" destOrd="0" presId="urn:microsoft.com/office/officeart/2018/2/layout/IconVerticalSolidList"/>
    <dgm:cxn modelId="{377B4EC2-0B46-41E7-BE42-7DCB8CF8FA08}" srcId="{F3059F65-7150-44BB-92FA-27E0604800BC}" destId="{C1192002-B4D7-407B-9BD5-F0E1565527DF}" srcOrd="3" destOrd="0" parTransId="{D15F06E3-C42F-4BA9-BE5D-F6573E11537B}" sibTransId="{02ED157C-3F59-474F-9CB7-6005265BA83A}"/>
    <dgm:cxn modelId="{F3EDE4FB-16C5-405C-82D3-9574E1660092}" srcId="{F3059F65-7150-44BB-92FA-27E0604800BC}" destId="{08D6DC0F-743A-4940-B1D1-DC75B84F9505}" srcOrd="2" destOrd="0" parTransId="{5D67C155-4DC0-4D58-80FC-A4EBFF3CF165}" sibTransId="{D6C8733B-3D1B-4D41-978E-B47906EB3934}"/>
    <dgm:cxn modelId="{0019F51C-9CEB-4980-B9CB-6F6141A1EA32}" type="presParOf" srcId="{2D27B1E0-76C9-41C3-A188-AA5ABBFB30F3}" destId="{9FCBE710-434E-4F7C-AF61-B38BF40DD143}" srcOrd="0" destOrd="0" presId="urn:microsoft.com/office/officeart/2018/2/layout/IconVerticalSolidList"/>
    <dgm:cxn modelId="{991C40FE-BD10-4885-A14D-7038A0BCFE4C}" type="presParOf" srcId="{9FCBE710-434E-4F7C-AF61-B38BF40DD143}" destId="{B35B64C1-3EC3-4848-88C1-02A93FEE571D}" srcOrd="0" destOrd="0" presId="urn:microsoft.com/office/officeart/2018/2/layout/IconVerticalSolidList"/>
    <dgm:cxn modelId="{4348F98C-D8DD-409C-AAF3-4C7F118F2DF5}" type="presParOf" srcId="{9FCBE710-434E-4F7C-AF61-B38BF40DD143}" destId="{970F256C-3015-401C-B776-C3AE401D206E}" srcOrd="1" destOrd="0" presId="urn:microsoft.com/office/officeart/2018/2/layout/IconVerticalSolidList"/>
    <dgm:cxn modelId="{BDA5FFA5-F0C3-4720-B3F8-F0DBAAA2D817}" type="presParOf" srcId="{9FCBE710-434E-4F7C-AF61-B38BF40DD143}" destId="{4829D9F6-A987-4DE2-BC5B-37AC36BB8871}" srcOrd="2" destOrd="0" presId="urn:microsoft.com/office/officeart/2018/2/layout/IconVerticalSolidList"/>
    <dgm:cxn modelId="{40496CF8-8793-42C1-862C-326D1F9F2674}" type="presParOf" srcId="{9FCBE710-434E-4F7C-AF61-B38BF40DD143}" destId="{2737C078-1039-4CCB-9AB8-8D8CC35061DA}" srcOrd="3" destOrd="0" presId="urn:microsoft.com/office/officeart/2018/2/layout/IconVerticalSolidList"/>
    <dgm:cxn modelId="{DD4FB1D3-314C-4FC3-AB5F-FAE7A4B8A00B}" type="presParOf" srcId="{2D27B1E0-76C9-41C3-A188-AA5ABBFB30F3}" destId="{EE9A5C23-FE92-4FC4-A2B0-0E14147F83BF}" srcOrd="1" destOrd="0" presId="urn:microsoft.com/office/officeart/2018/2/layout/IconVerticalSolidList"/>
    <dgm:cxn modelId="{430D3F9C-8A6B-4B9C-8746-D7B707DB03C9}" type="presParOf" srcId="{2D27B1E0-76C9-41C3-A188-AA5ABBFB30F3}" destId="{8F390EBA-D81D-4D17-A36C-E3A1C4D02D66}" srcOrd="2" destOrd="0" presId="urn:microsoft.com/office/officeart/2018/2/layout/IconVerticalSolidList"/>
    <dgm:cxn modelId="{CD584102-651E-4D99-AC4B-0CD513D06020}" type="presParOf" srcId="{8F390EBA-D81D-4D17-A36C-E3A1C4D02D66}" destId="{260C6C83-7930-4915-B062-417F19E8BB7B}" srcOrd="0" destOrd="0" presId="urn:microsoft.com/office/officeart/2018/2/layout/IconVerticalSolidList"/>
    <dgm:cxn modelId="{846B340E-5734-499C-ABE4-9848468369D7}" type="presParOf" srcId="{8F390EBA-D81D-4D17-A36C-E3A1C4D02D66}" destId="{C66F2200-0E69-469B-BA6B-7195DB074193}" srcOrd="1" destOrd="0" presId="urn:microsoft.com/office/officeart/2018/2/layout/IconVerticalSolidList"/>
    <dgm:cxn modelId="{43E5F86B-DA7A-4BE2-A100-01E476ECA477}" type="presParOf" srcId="{8F390EBA-D81D-4D17-A36C-E3A1C4D02D66}" destId="{13DA0A4A-55A2-456D-B0C6-D1F0F5EBC30F}" srcOrd="2" destOrd="0" presId="urn:microsoft.com/office/officeart/2018/2/layout/IconVerticalSolidList"/>
    <dgm:cxn modelId="{8CA3B781-D2C7-4233-8E5D-8DECAD746CCD}" type="presParOf" srcId="{8F390EBA-D81D-4D17-A36C-E3A1C4D02D66}" destId="{5985C9E7-930B-4C7A-8A5E-559C43D98CBE}" srcOrd="3" destOrd="0" presId="urn:microsoft.com/office/officeart/2018/2/layout/IconVerticalSolidList"/>
    <dgm:cxn modelId="{4F027C4A-1FF7-4A29-9ADC-5FE7DC6FF45C}" type="presParOf" srcId="{2D27B1E0-76C9-41C3-A188-AA5ABBFB30F3}" destId="{CCA95C0A-0EF6-4F12-A8C2-D3D68246E409}" srcOrd="3" destOrd="0" presId="urn:microsoft.com/office/officeart/2018/2/layout/IconVerticalSolidList"/>
    <dgm:cxn modelId="{4B96F826-308A-407F-BFE8-54CCB436656E}" type="presParOf" srcId="{2D27B1E0-76C9-41C3-A188-AA5ABBFB30F3}" destId="{8C3DBE24-2858-44EC-A8FD-B88B649AC9A0}" srcOrd="4" destOrd="0" presId="urn:microsoft.com/office/officeart/2018/2/layout/IconVerticalSolidList"/>
    <dgm:cxn modelId="{ED1FD675-1AA8-4F42-8FE9-5BE06985D1C1}" type="presParOf" srcId="{8C3DBE24-2858-44EC-A8FD-B88B649AC9A0}" destId="{4C81D5E5-6396-47FF-BB3D-1FC4AB1F7E55}" srcOrd="0" destOrd="0" presId="urn:microsoft.com/office/officeart/2018/2/layout/IconVerticalSolidList"/>
    <dgm:cxn modelId="{169354C9-CF94-462C-A8B7-276E196ADB2D}" type="presParOf" srcId="{8C3DBE24-2858-44EC-A8FD-B88B649AC9A0}" destId="{084CFC55-9484-4615-90C5-8DEAC1C402F4}" srcOrd="1" destOrd="0" presId="urn:microsoft.com/office/officeart/2018/2/layout/IconVerticalSolidList"/>
    <dgm:cxn modelId="{2AF632A6-64CC-4D39-85BA-954490D3EDE7}" type="presParOf" srcId="{8C3DBE24-2858-44EC-A8FD-B88B649AC9A0}" destId="{544FE44A-149E-4EA7-BA53-0C5D464CD80C}" srcOrd="2" destOrd="0" presId="urn:microsoft.com/office/officeart/2018/2/layout/IconVerticalSolidList"/>
    <dgm:cxn modelId="{5172585C-6282-4AB1-88BF-A221720EA3BF}" type="presParOf" srcId="{8C3DBE24-2858-44EC-A8FD-B88B649AC9A0}" destId="{5C76C52D-6A4E-4658-A0C6-DB2888637F77}" srcOrd="3" destOrd="0" presId="urn:microsoft.com/office/officeart/2018/2/layout/IconVerticalSolidList"/>
    <dgm:cxn modelId="{80E15472-8826-465E-B895-3E35F9BB7CB3}" type="presParOf" srcId="{2D27B1E0-76C9-41C3-A188-AA5ABBFB30F3}" destId="{9DE44CB5-3B64-4198-8EE1-27C074F42514}" srcOrd="5" destOrd="0" presId="urn:microsoft.com/office/officeart/2018/2/layout/IconVerticalSolidList"/>
    <dgm:cxn modelId="{4DF64EC6-9293-468A-9BD3-57A1395502AE}" type="presParOf" srcId="{2D27B1E0-76C9-41C3-A188-AA5ABBFB30F3}" destId="{34AF2D9F-394E-45B2-8DBA-F40CE151DABF}" srcOrd="6" destOrd="0" presId="urn:microsoft.com/office/officeart/2018/2/layout/IconVerticalSolidList"/>
    <dgm:cxn modelId="{C6CDD48D-BCA8-422A-ACBD-9FEEE9EC44C7}" type="presParOf" srcId="{34AF2D9F-394E-45B2-8DBA-F40CE151DABF}" destId="{A0001F64-1B45-4B21-A7B3-1EB3A90848E2}" srcOrd="0" destOrd="0" presId="urn:microsoft.com/office/officeart/2018/2/layout/IconVerticalSolidList"/>
    <dgm:cxn modelId="{9862A276-DD18-45A6-B9C0-BA231C00C3AE}" type="presParOf" srcId="{34AF2D9F-394E-45B2-8DBA-F40CE151DABF}" destId="{8F1D3096-34C3-495B-B8ED-6170B7502B55}" srcOrd="1" destOrd="0" presId="urn:microsoft.com/office/officeart/2018/2/layout/IconVerticalSolidList"/>
    <dgm:cxn modelId="{13537415-2B02-4BFF-B5FE-B26B1FB336B7}" type="presParOf" srcId="{34AF2D9F-394E-45B2-8DBA-F40CE151DABF}" destId="{218C9E3E-CB28-43BB-B34C-5D8C9C23CE38}" srcOrd="2" destOrd="0" presId="urn:microsoft.com/office/officeart/2018/2/layout/IconVerticalSolidList"/>
    <dgm:cxn modelId="{CD0EDC20-EE65-457C-AD9F-6B4C868F28E2}" type="presParOf" srcId="{34AF2D9F-394E-45B2-8DBA-F40CE151DABF}" destId="{3697ABF4-002E-41A5-A1B7-F56D27D1C38F}" srcOrd="3" destOrd="0" presId="urn:microsoft.com/office/officeart/2018/2/layout/IconVerticalSolidList"/>
    <dgm:cxn modelId="{F3DC97F5-3F6E-403A-85C6-5B0594724180}" type="presParOf" srcId="{2D27B1E0-76C9-41C3-A188-AA5ABBFB30F3}" destId="{4305E7A0-F4D1-48ED-9889-7E6DA45BA830}" srcOrd="7" destOrd="0" presId="urn:microsoft.com/office/officeart/2018/2/layout/IconVerticalSolidList"/>
    <dgm:cxn modelId="{6EF6DC3F-B43B-4420-A1EF-76BF1AD3FE72}" type="presParOf" srcId="{2D27B1E0-76C9-41C3-A188-AA5ABBFB30F3}" destId="{B4752F7B-18D2-4576-97F4-32B96BDDE9CF}" srcOrd="8" destOrd="0" presId="urn:microsoft.com/office/officeart/2018/2/layout/IconVerticalSolidList"/>
    <dgm:cxn modelId="{FE8A4FD3-733E-40A7-93B9-0682D2E9D219}" type="presParOf" srcId="{B4752F7B-18D2-4576-97F4-32B96BDDE9CF}" destId="{BFA20559-2A9D-4101-9A8D-74DEDBFDB02B}" srcOrd="0" destOrd="0" presId="urn:microsoft.com/office/officeart/2018/2/layout/IconVerticalSolidList"/>
    <dgm:cxn modelId="{F88021A5-B727-4E2D-BE26-B9871FF54207}" type="presParOf" srcId="{B4752F7B-18D2-4576-97F4-32B96BDDE9CF}" destId="{A86414AA-6EEA-4CDA-8D65-D8ED0FB11A9E}" srcOrd="1" destOrd="0" presId="urn:microsoft.com/office/officeart/2018/2/layout/IconVerticalSolidList"/>
    <dgm:cxn modelId="{E0A7F5E9-CDEE-4472-AB49-3E1AAAA046C8}" type="presParOf" srcId="{B4752F7B-18D2-4576-97F4-32B96BDDE9CF}" destId="{F4CD1E15-A4BF-4972-A79F-4E5FB91E56F8}" srcOrd="2" destOrd="0" presId="urn:microsoft.com/office/officeart/2018/2/layout/IconVerticalSolidList"/>
    <dgm:cxn modelId="{E1DECA86-E188-4A4C-A250-17C9FB5240EA}" type="presParOf" srcId="{B4752F7B-18D2-4576-97F4-32B96BDDE9CF}" destId="{FC89B8E1-919F-4EAA-A9E4-E1524944EFD3}"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F47594E1-6EBB-448C-A474-6DDB51FAC708}" type="doc">
      <dgm:prSet loTypeId="urn:microsoft.com/office/officeart/2018/2/layout/IconVerticalSolidList" loCatId="icon" qsTypeId="urn:microsoft.com/office/officeart/2005/8/quickstyle/simple1" qsCatId="simple" csTypeId="urn:microsoft.com/office/officeart/2018/5/colors/Iconchunking_neutralbg_accent5_2" csCatId="accent5" phldr="1"/>
      <dgm:spPr/>
      <dgm:t>
        <a:bodyPr/>
        <a:lstStyle/>
        <a:p>
          <a:endParaRPr lang="en-US"/>
        </a:p>
      </dgm:t>
    </dgm:pt>
    <dgm:pt modelId="{12FBDCA2-FEBE-4BD7-AF8A-5A941556B8EF}">
      <dgm:prSet/>
      <dgm:spPr/>
      <dgm:t>
        <a:bodyPr/>
        <a:lstStyle/>
        <a:p>
          <a:pPr>
            <a:lnSpc>
              <a:spcPct val="100000"/>
            </a:lnSpc>
          </a:pPr>
          <a:r>
            <a:rPr lang="en-GB"/>
            <a:t>For the purposes of this lesson, a Product Based Website is where your product is delivered from a website through a browser.</a:t>
          </a:r>
          <a:endParaRPr lang="en-US"/>
        </a:p>
      </dgm:t>
    </dgm:pt>
    <dgm:pt modelId="{3DD7CE69-14F2-4E16-B478-63AF4883F875}" type="parTrans" cxnId="{A1724AA8-4E75-4956-A1CD-9FFF422B50D9}">
      <dgm:prSet/>
      <dgm:spPr/>
      <dgm:t>
        <a:bodyPr/>
        <a:lstStyle/>
        <a:p>
          <a:endParaRPr lang="en-US"/>
        </a:p>
      </dgm:t>
    </dgm:pt>
    <dgm:pt modelId="{8912D741-9586-4670-A6DB-C59C1CCA3CC8}" type="sibTrans" cxnId="{A1724AA8-4E75-4956-A1CD-9FFF422B50D9}">
      <dgm:prSet/>
      <dgm:spPr/>
      <dgm:t>
        <a:bodyPr/>
        <a:lstStyle/>
        <a:p>
          <a:endParaRPr lang="en-US"/>
        </a:p>
      </dgm:t>
    </dgm:pt>
    <dgm:pt modelId="{EAB1157B-BA1F-445B-B5E0-021E366AF17B}">
      <dgm:prSet/>
      <dgm:spPr/>
      <dgm:t>
        <a:bodyPr/>
        <a:lstStyle/>
        <a:p>
          <a:pPr>
            <a:lnSpc>
              <a:spcPct val="100000"/>
            </a:lnSpc>
          </a:pPr>
          <a:r>
            <a:rPr lang="en-GB"/>
            <a:t>A good example of this would be Office 365, Google Docs or Adobe Creative Cloud.</a:t>
          </a:r>
          <a:endParaRPr lang="en-US"/>
        </a:p>
      </dgm:t>
    </dgm:pt>
    <dgm:pt modelId="{76D43385-800B-4604-9A67-17DD4554B901}" type="parTrans" cxnId="{DF3025AA-DBC3-43AA-97A5-BA7B55693D02}">
      <dgm:prSet/>
      <dgm:spPr/>
      <dgm:t>
        <a:bodyPr/>
        <a:lstStyle/>
        <a:p>
          <a:endParaRPr lang="en-US"/>
        </a:p>
      </dgm:t>
    </dgm:pt>
    <dgm:pt modelId="{86BA5898-34AE-467D-B7AC-7D2369AAFAF9}" type="sibTrans" cxnId="{DF3025AA-DBC3-43AA-97A5-BA7B55693D02}">
      <dgm:prSet/>
      <dgm:spPr/>
      <dgm:t>
        <a:bodyPr/>
        <a:lstStyle/>
        <a:p>
          <a:endParaRPr lang="en-US"/>
        </a:p>
      </dgm:t>
    </dgm:pt>
    <dgm:pt modelId="{FBA92FD6-5EDE-4FD7-94C4-63407BDE55A8}">
      <dgm:prSet/>
      <dgm:spPr/>
      <dgm:t>
        <a:bodyPr/>
        <a:lstStyle/>
        <a:p>
          <a:pPr>
            <a:lnSpc>
              <a:spcPct val="100000"/>
            </a:lnSpc>
          </a:pPr>
          <a:r>
            <a:rPr lang="en-GB"/>
            <a:t>These are products accessed using a browser.</a:t>
          </a:r>
          <a:endParaRPr lang="en-US"/>
        </a:p>
      </dgm:t>
    </dgm:pt>
    <dgm:pt modelId="{34BB17A3-8EC2-4460-80EB-2F1C5126B4AC}" type="parTrans" cxnId="{C4733572-B0AB-4475-B622-19C458293FA7}">
      <dgm:prSet/>
      <dgm:spPr/>
      <dgm:t>
        <a:bodyPr/>
        <a:lstStyle/>
        <a:p>
          <a:endParaRPr lang="en-US"/>
        </a:p>
      </dgm:t>
    </dgm:pt>
    <dgm:pt modelId="{B9C174C1-E127-4D10-A750-70BF740F02D7}" type="sibTrans" cxnId="{C4733572-B0AB-4475-B622-19C458293FA7}">
      <dgm:prSet/>
      <dgm:spPr/>
      <dgm:t>
        <a:bodyPr/>
        <a:lstStyle/>
        <a:p>
          <a:endParaRPr lang="en-US"/>
        </a:p>
      </dgm:t>
    </dgm:pt>
    <dgm:pt modelId="{9A94628B-39AC-4B05-AD14-2CD940381D03}">
      <dgm:prSet/>
      <dgm:spPr/>
      <dgm:t>
        <a:bodyPr/>
        <a:lstStyle/>
        <a:p>
          <a:pPr>
            <a:lnSpc>
              <a:spcPct val="100000"/>
            </a:lnSpc>
          </a:pPr>
          <a:r>
            <a:rPr lang="en-GB"/>
            <a:t>A Service based website is where a website allows you to do something.</a:t>
          </a:r>
          <a:endParaRPr lang="en-US"/>
        </a:p>
      </dgm:t>
    </dgm:pt>
    <dgm:pt modelId="{E3CC82F9-0D58-4F74-B4FE-C3DC5A556621}" type="parTrans" cxnId="{AD932B5C-D0DE-4061-8746-7B9A16CC95C9}">
      <dgm:prSet/>
      <dgm:spPr/>
      <dgm:t>
        <a:bodyPr/>
        <a:lstStyle/>
        <a:p>
          <a:endParaRPr lang="en-US"/>
        </a:p>
      </dgm:t>
    </dgm:pt>
    <dgm:pt modelId="{FEEED99E-28E4-4070-9299-9F44A3330DCE}" type="sibTrans" cxnId="{AD932B5C-D0DE-4061-8746-7B9A16CC95C9}">
      <dgm:prSet/>
      <dgm:spPr/>
      <dgm:t>
        <a:bodyPr/>
        <a:lstStyle/>
        <a:p>
          <a:endParaRPr lang="en-US"/>
        </a:p>
      </dgm:t>
    </dgm:pt>
    <dgm:pt modelId="{DF72A19F-A0B0-43E8-9D93-FD2092CAA385}">
      <dgm:prSet/>
      <dgm:spPr/>
      <dgm:t>
        <a:bodyPr/>
        <a:lstStyle/>
        <a:p>
          <a:pPr>
            <a:lnSpc>
              <a:spcPct val="100000"/>
            </a:lnSpc>
          </a:pPr>
          <a:r>
            <a:rPr lang="en-GB"/>
            <a:t>For example: Amazon allows you to buy goods, Spotify allows you to stream music, eBay allows you to sell goods.</a:t>
          </a:r>
          <a:endParaRPr lang="en-US"/>
        </a:p>
      </dgm:t>
    </dgm:pt>
    <dgm:pt modelId="{C8113B99-D415-457C-9988-EB524EE14CC3}" type="parTrans" cxnId="{25AD98EF-B4AC-47EA-A162-351B39651977}">
      <dgm:prSet/>
      <dgm:spPr/>
      <dgm:t>
        <a:bodyPr/>
        <a:lstStyle/>
        <a:p>
          <a:endParaRPr lang="en-US"/>
        </a:p>
      </dgm:t>
    </dgm:pt>
    <dgm:pt modelId="{F8A1CB82-9D5D-45D1-B6E9-48F6A0C356E9}" type="sibTrans" cxnId="{25AD98EF-B4AC-47EA-A162-351B39651977}">
      <dgm:prSet/>
      <dgm:spPr/>
      <dgm:t>
        <a:bodyPr/>
        <a:lstStyle/>
        <a:p>
          <a:endParaRPr lang="en-US"/>
        </a:p>
      </dgm:t>
    </dgm:pt>
    <dgm:pt modelId="{DBADA59A-6A3E-4A56-B634-11E031138BBC}" type="pres">
      <dgm:prSet presAssocID="{F47594E1-6EBB-448C-A474-6DDB51FAC708}" presName="root" presStyleCnt="0">
        <dgm:presLayoutVars>
          <dgm:dir/>
          <dgm:resizeHandles val="exact"/>
        </dgm:presLayoutVars>
      </dgm:prSet>
      <dgm:spPr/>
    </dgm:pt>
    <dgm:pt modelId="{AF41D828-E160-4A78-9315-68BE412E50B5}" type="pres">
      <dgm:prSet presAssocID="{12FBDCA2-FEBE-4BD7-AF8A-5A941556B8EF}" presName="compNode" presStyleCnt="0"/>
      <dgm:spPr/>
    </dgm:pt>
    <dgm:pt modelId="{8BB6D233-67E3-4453-B05A-9EE98FF0890F}" type="pres">
      <dgm:prSet presAssocID="{12FBDCA2-FEBE-4BD7-AF8A-5A941556B8EF}" presName="bgRect" presStyleLbl="bgShp" presStyleIdx="0" presStyleCnt="5"/>
      <dgm:spPr/>
    </dgm:pt>
    <dgm:pt modelId="{3915D1A0-C850-41C4-B68E-2B0FBD15DF07}" type="pres">
      <dgm:prSet presAssocID="{12FBDCA2-FEBE-4BD7-AF8A-5A941556B8EF}"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lassroom"/>
        </a:ext>
      </dgm:extLst>
    </dgm:pt>
    <dgm:pt modelId="{6D701209-0C29-4FF9-A9E9-83FAC4C1B68E}" type="pres">
      <dgm:prSet presAssocID="{12FBDCA2-FEBE-4BD7-AF8A-5A941556B8EF}" presName="spaceRect" presStyleCnt="0"/>
      <dgm:spPr/>
    </dgm:pt>
    <dgm:pt modelId="{0ACAAB73-49E8-4D55-B6A3-62B615759DA8}" type="pres">
      <dgm:prSet presAssocID="{12FBDCA2-FEBE-4BD7-AF8A-5A941556B8EF}" presName="parTx" presStyleLbl="revTx" presStyleIdx="0" presStyleCnt="5">
        <dgm:presLayoutVars>
          <dgm:chMax val="0"/>
          <dgm:chPref val="0"/>
        </dgm:presLayoutVars>
      </dgm:prSet>
      <dgm:spPr/>
    </dgm:pt>
    <dgm:pt modelId="{2518165A-3FB7-419E-BA83-40B444567457}" type="pres">
      <dgm:prSet presAssocID="{8912D741-9586-4670-A6DB-C59C1CCA3CC8}" presName="sibTrans" presStyleCnt="0"/>
      <dgm:spPr/>
    </dgm:pt>
    <dgm:pt modelId="{DDDCF5F1-B49C-49CA-B501-C2C361E1E66D}" type="pres">
      <dgm:prSet presAssocID="{EAB1157B-BA1F-445B-B5E0-021E366AF17B}" presName="compNode" presStyleCnt="0"/>
      <dgm:spPr/>
    </dgm:pt>
    <dgm:pt modelId="{3F33A095-D245-4C00-9641-301E57F9892D}" type="pres">
      <dgm:prSet presAssocID="{EAB1157B-BA1F-445B-B5E0-021E366AF17B}" presName="bgRect" presStyleLbl="bgShp" presStyleIdx="1" presStyleCnt="5"/>
      <dgm:spPr/>
    </dgm:pt>
    <dgm:pt modelId="{1F4B4475-FC45-4D40-832F-5846D5CA50E7}" type="pres">
      <dgm:prSet presAssocID="{EAB1157B-BA1F-445B-B5E0-021E366AF17B}"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loud Computing"/>
        </a:ext>
      </dgm:extLst>
    </dgm:pt>
    <dgm:pt modelId="{A361EDC6-335F-4347-9AF5-DE3DC4C8089E}" type="pres">
      <dgm:prSet presAssocID="{EAB1157B-BA1F-445B-B5E0-021E366AF17B}" presName="spaceRect" presStyleCnt="0"/>
      <dgm:spPr/>
    </dgm:pt>
    <dgm:pt modelId="{E5A27C85-0249-4C74-B014-DC7076973CB8}" type="pres">
      <dgm:prSet presAssocID="{EAB1157B-BA1F-445B-B5E0-021E366AF17B}" presName="parTx" presStyleLbl="revTx" presStyleIdx="1" presStyleCnt="5">
        <dgm:presLayoutVars>
          <dgm:chMax val="0"/>
          <dgm:chPref val="0"/>
        </dgm:presLayoutVars>
      </dgm:prSet>
      <dgm:spPr/>
    </dgm:pt>
    <dgm:pt modelId="{602303F1-7B88-4451-B53F-67C024D48CAE}" type="pres">
      <dgm:prSet presAssocID="{86BA5898-34AE-467D-B7AC-7D2369AAFAF9}" presName="sibTrans" presStyleCnt="0"/>
      <dgm:spPr/>
    </dgm:pt>
    <dgm:pt modelId="{7A5EF909-4A82-45DB-BDFB-3478463922C7}" type="pres">
      <dgm:prSet presAssocID="{FBA92FD6-5EDE-4FD7-94C4-63407BDE55A8}" presName="compNode" presStyleCnt="0"/>
      <dgm:spPr/>
    </dgm:pt>
    <dgm:pt modelId="{B9B23B2B-8F26-4D28-83E0-6655F06DE2DC}" type="pres">
      <dgm:prSet presAssocID="{FBA92FD6-5EDE-4FD7-94C4-63407BDE55A8}" presName="bgRect" presStyleLbl="bgShp" presStyleIdx="2" presStyleCnt="5"/>
      <dgm:spPr/>
    </dgm:pt>
    <dgm:pt modelId="{403509A3-4F52-4FAC-A1DA-5CD758B0F489}" type="pres">
      <dgm:prSet presAssocID="{FBA92FD6-5EDE-4FD7-94C4-63407BDE55A8}" presName="iconRect" presStyleLbl="node1" presStyleIdx="2" presStyleCnt="5" custLinFactNeighborX="-5498"/>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rogrammer"/>
        </a:ext>
      </dgm:extLst>
    </dgm:pt>
    <dgm:pt modelId="{83BA7912-EB57-4D54-B670-CE0900534DBE}" type="pres">
      <dgm:prSet presAssocID="{FBA92FD6-5EDE-4FD7-94C4-63407BDE55A8}" presName="spaceRect" presStyleCnt="0"/>
      <dgm:spPr/>
    </dgm:pt>
    <dgm:pt modelId="{C54407D6-A5F3-4F5E-B17B-1F09A34BC11F}" type="pres">
      <dgm:prSet presAssocID="{FBA92FD6-5EDE-4FD7-94C4-63407BDE55A8}" presName="parTx" presStyleLbl="revTx" presStyleIdx="2" presStyleCnt="5">
        <dgm:presLayoutVars>
          <dgm:chMax val="0"/>
          <dgm:chPref val="0"/>
        </dgm:presLayoutVars>
      </dgm:prSet>
      <dgm:spPr/>
    </dgm:pt>
    <dgm:pt modelId="{F0EDA1B1-8C14-49BD-921E-2E2D5CC14850}" type="pres">
      <dgm:prSet presAssocID="{B9C174C1-E127-4D10-A750-70BF740F02D7}" presName="sibTrans" presStyleCnt="0"/>
      <dgm:spPr/>
    </dgm:pt>
    <dgm:pt modelId="{699714C6-FA63-4F7C-AD8D-550373A31AD6}" type="pres">
      <dgm:prSet presAssocID="{9A94628B-39AC-4B05-AD14-2CD940381D03}" presName="compNode" presStyleCnt="0"/>
      <dgm:spPr/>
    </dgm:pt>
    <dgm:pt modelId="{A6A594E1-086A-4A2D-A20E-0572171264B0}" type="pres">
      <dgm:prSet presAssocID="{9A94628B-39AC-4B05-AD14-2CD940381D03}" presName="bgRect" presStyleLbl="bgShp" presStyleIdx="3" presStyleCnt="5"/>
      <dgm:spPr/>
    </dgm:pt>
    <dgm:pt modelId="{A8A04C2D-DA45-4DA4-BA18-AF6EE666891D}" type="pres">
      <dgm:prSet presAssocID="{9A94628B-39AC-4B05-AD14-2CD940381D03}"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Internet"/>
        </a:ext>
      </dgm:extLst>
    </dgm:pt>
    <dgm:pt modelId="{14875289-AF42-4CA5-ABD2-F67C7C167E06}" type="pres">
      <dgm:prSet presAssocID="{9A94628B-39AC-4B05-AD14-2CD940381D03}" presName="spaceRect" presStyleCnt="0"/>
      <dgm:spPr/>
    </dgm:pt>
    <dgm:pt modelId="{FDBB432B-ED58-4D52-B699-D28492D6130A}" type="pres">
      <dgm:prSet presAssocID="{9A94628B-39AC-4B05-AD14-2CD940381D03}" presName="parTx" presStyleLbl="revTx" presStyleIdx="3" presStyleCnt="5">
        <dgm:presLayoutVars>
          <dgm:chMax val="0"/>
          <dgm:chPref val="0"/>
        </dgm:presLayoutVars>
      </dgm:prSet>
      <dgm:spPr/>
    </dgm:pt>
    <dgm:pt modelId="{67B4252F-E24B-494D-9FD6-1A132C1CF987}" type="pres">
      <dgm:prSet presAssocID="{FEEED99E-28E4-4070-9299-9F44A3330DCE}" presName="sibTrans" presStyleCnt="0"/>
      <dgm:spPr/>
    </dgm:pt>
    <dgm:pt modelId="{ED55BA02-2CF8-4449-89FF-5F19E51CEDF1}" type="pres">
      <dgm:prSet presAssocID="{DF72A19F-A0B0-43E8-9D93-FD2092CAA385}" presName="compNode" presStyleCnt="0"/>
      <dgm:spPr/>
    </dgm:pt>
    <dgm:pt modelId="{AF57D4E3-5818-4EDA-AFE8-0296BA55CB51}" type="pres">
      <dgm:prSet presAssocID="{DF72A19F-A0B0-43E8-9D93-FD2092CAA385}" presName="bgRect" presStyleLbl="bgShp" presStyleIdx="4" presStyleCnt="5"/>
      <dgm:spPr/>
    </dgm:pt>
    <dgm:pt modelId="{07B81B3B-7131-4679-8907-5A9171D9E85D}" type="pres">
      <dgm:prSet presAssocID="{DF72A19F-A0B0-43E8-9D93-FD2092CAA385}"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Smart Phone"/>
        </a:ext>
      </dgm:extLst>
    </dgm:pt>
    <dgm:pt modelId="{E6A81507-A616-49F0-B52B-3B313AF424D3}" type="pres">
      <dgm:prSet presAssocID="{DF72A19F-A0B0-43E8-9D93-FD2092CAA385}" presName="spaceRect" presStyleCnt="0"/>
      <dgm:spPr/>
    </dgm:pt>
    <dgm:pt modelId="{682F0BAC-C232-450E-9F00-2A50266DF9B6}" type="pres">
      <dgm:prSet presAssocID="{DF72A19F-A0B0-43E8-9D93-FD2092CAA385}" presName="parTx" presStyleLbl="revTx" presStyleIdx="4" presStyleCnt="5">
        <dgm:presLayoutVars>
          <dgm:chMax val="0"/>
          <dgm:chPref val="0"/>
        </dgm:presLayoutVars>
      </dgm:prSet>
      <dgm:spPr/>
    </dgm:pt>
  </dgm:ptLst>
  <dgm:cxnLst>
    <dgm:cxn modelId="{69927728-5867-4200-9ED2-9B8E3DE66B31}" type="presOf" srcId="{9A94628B-39AC-4B05-AD14-2CD940381D03}" destId="{FDBB432B-ED58-4D52-B699-D28492D6130A}" srcOrd="0" destOrd="0" presId="urn:microsoft.com/office/officeart/2018/2/layout/IconVerticalSolidList"/>
    <dgm:cxn modelId="{AD932B5C-D0DE-4061-8746-7B9A16CC95C9}" srcId="{F47594E1-6EBB-448C-A474-6DDB51FAC708}" destId="{9A94628B-39AC-4B05-AD14-2CD940381D03}" srcOrd="3" destOrd="0" parTransId="{E3CC82F9-0D58-4F74-B4FE-C3DC5A556621}" sibTransId="{FEEED99E-28E4-4070-9299-9F44A3330DCE}"/>
    <dgm:cxn modelId="{42EED648-3581-45CD-9CD5-EBA914261BC9}" type="presOf" srcId="{FBA92FD6-5EDE-4FD7-94C4-63407BDE55A8}" destId="{C54407D6-A5F3-4F5E-B17B-1F09A34BC11F}" srcOrd="0" destOrd="0" presId="urn:microsoft.com/office/officeart/2018/2/layout/IconVerticalSolidList"/>
    <dgm:cxn modelId="{C4733572-B0AB-4475-B622-19C458293FA7}" srcId="{F47594E1-6EBB-448C-A474-6DDB51FAC708}" destId="{FBA92FD6-5EDE-4FD7-94C4-63407BDE55A8}" srcOrd="2" destOrd="0" parTransId="{34BB17A3-8EC2-4460-80EB-2F1C5126B4AC}" sibTransId="{B9C174C1-E127-4D10-A750-70BF740F02D7}"/>
    <dgm:cxn modelId="{85316055-75A3-4DD1-BC35-86E59C1B5FBD}" type="presOf" srcId="{F47594E1-6EBB-448C-A474-6DDB51FAC708}" destId="{DBADA59A-6A3E-4A56-B634-11E031138BBC}" srcOrd="0" destOrd="0" presId="urn:microsoft.com/office/officeart/2018/2/layout/IconVerticalSolidList"/>
    <dgm:cxn modelId="{EEF55391-230A-4ABB-9AEF-154A1A094225}" type="presOf" srcId="{EAB1157B-BA1F-445B-B5E0-021E366AF17B}" destId="{E5A27C85-0249-4C74-B014-DC7076973CB8}" srcOrd="0" destOrd="0" presId="urn:microsoft.com/office/officeart/2018/2/layout/IconVerticalSolidList"/>
    <dgm:cxn modelId="{A1724AA8-4E75-4956-A1CD-9FFF422B50D9}" srcId="{F47594E1-6EBB-448C-A474-6DDB51FAC708}" destId="{12FBDCA2-FEBE-4BD7-AF8A-5A941556B8EF}" srcOrd="0" destOrd="0" parTransId="{3DD7CE69-14F2-4E16-B478-63AF4883F875}" sibTransId="{8912D741-9586-4670-A6DB-C59C1CCA3CC8}"/>
    <dgm:cxn modelId="{DF3025AA-DBC3-43AA-97A5-BA7B55693D02}" srcId="{F47594E1-6EBB-448C-A474-6DDB51FAC708}" destId="{EAB1157B-BA1F-445B-B5E0-021E366AF17B}" srcOrd="1" destOrd="0" parTransId="{76D43385-800B-4604-9A67-17DD4554B901}" sibTransId="{86BA5898-34AE-467D-B7AC-7D2369AAFAF9}"/>
    <dgm:cxn modelId="{5B759DE2-37AA-48A5-BBD0-53791454B446}" type="presOf" srcId="{DF72A19F-A0B0-43E8-9D93-FD2092CAA385}" destId="{682F0BAC-C232-450E-9F00-2A50266DF9B6}" srcOrd="0" destOrd="0" presId="urn:microsoft.com/office/officeart/2018/2/layout/IconVerticalSolidList"/>
    <dgm:cxn modelId="{25AD98EF-B4AC-47EA-A162-351B39651977}" srcId="{F47594E1-6EBB-448C-A474-6DDB51FAC708}" destId="{DF72A19F-A0B0-43E8-9D93-FD2092CAA385}" srcOrd="4" destOrd="0" parTransId="{C8113B99-D415-457C-9988-EB524EE14CC3}" sibTransId="{F8A1CB82-9D5D-45D1-B6E9-48F6A0C356E9}"/>
    <dgm:cxn modelId="{EDB93CF2-A710-4202-9993-8AF9E68BA53D}" type="presOf" srcId="{12FBDCA2-FEBE-4BD7-AF8A-5A941556B8EF}" destId="{0ACAAB73-49E8-4D55-B6A3-62B615759DA8}" srcOrd="0" destOrd="0" presId="urn:microsoft.com/office/officeart/2018/2/layout/IconVerticalSolidList"/>
    <dgm:cxn modelId="{319E800E-FB51-4A0F-8A31-DE20F0910323}" type="presParOf" srcId="{DBADA59A-6A3E-4A56-B634-11E031138BBC}" destId="{AF41D828-E160-4A78-9315-68BE412E50B5}" srcOrd="0" destOrd="0" presId="urn:microsoft.com/office/officeart/2018/2/layout/IconVerticalSolidList"/>
    <dgm:cxn modelId="{F489F6A9-7008-4007-8114-BDF8800E857D}" type="presParOf" srcId="{AF41D828-E160-4A78-9315-68BE412E50B5}" destId="{8BB6D233-67E3-4453-B05A-9EE98FF0890F}" srcOrd="0" destOrd="0" presId="urn:microsoft.com/office/officeart/2018/2/layout/IconVerticalSolidList"/>
    <dgm:cxn modelId="{1894BBC4-D24A-410D-9679-AA3755AE4954}" type="presParOf" srcId="{AF41D828-E160-4A78-9315-68BE412E50B5}" destId="{3915D1A0-C850-41C4-B68E-2B0FBD15DF07}" srcOrd="1" destOrd="0" presId="urn:microsoft.com/office/officeart/2018/2/layout/IconVerticalSolidList"/>
    <dgm:cxn modelId="{6024BD26-D13E-4CB0-9790-8F1ACFB60C28}" type="presParOf" srcId="{AF41D828-E160-4A78-9315-68BE412E50B5}" destId="{6D701209-0C29-4FF9-A9E9-83FAC4C1B68E}" srcOrd="2" destOrd="0" presId="urn:microsoft.com/office/officeart/2018/2/layout/IconVerticalSolidList"/>
    <dgm:cxn modelId="{83B07189-2BF4-46AF-813C-6388C9CB42C2}" type="presParOf" srcId="{AF41D828-E160-4A78-9315-68BE412E50B5}" destId="{0ACAAB73-49E8-4D55-B6A3-62B615759DA8}" srcOrd="3" destOrd="0" presId="urn:microsoft.com/office/officeart/2018/2/layout/IconVerticalSolidList"/>
    <dgm:cxn modelId="{C2EAF774-C91D-450D-A840-B6F02AA31144}" type="presParOf" srcId="{DBADA59A-6A3E-4A56-B634-11E031138BBC}" destId="{2518165A-3FB7-419E-BA83-40B444567457}" srcOrd="1" destOrd="0" presId="urn:microsoft.com/office/officeart/2018/2/layout/IconVerticalSolidList"/>
    <dgm:cxn modelId="{88A4ACB4-4CB6-4F12-91A8-4784F7F98FE8}" type="presParOf" srcId="{DBADA59A-6A3E-4A56-B634-11E031138BBC}" destId="{DDDCF5F1-B49C-49CA-B501-C2C361E1E66D}" srcOrd="2" destOrd="0" presId="urn:microsoft.com/office/officeart/2018/2/layout/IconVerticalSolidList"/>
    <dgm:cxn modelId="{D2D6FDE9-60F0-4C42-8C0F-89F8ACE564BF}" type="presParOf" srcId="{DDDCF5F1-B49C-49CA-B501-C2C361E1E66D}" destId="{3F33A095-D245-4C00-9641-301E57F9892D}" srcOrd="0" destOrd="0" presId="urn:microsoft.com/office/officeart/2018/2/layout/IconVerticalSolidList"/>
    <dgm:cxn modelId="{7B87BBC7-59DC-4526-9F4A-E6932D67C98D}" type="presParOf" srcId="{DDDCF5F1-B49C-49CA-B501-C2C361E1E66D}" destId="{1F4B4475-FC45-4D40-832F-5846D5CA50E7}" srcOrd="1" destOrd="0" presId="urn:microsoft.com/office/officeart/2018/2/layout/IconVerticalSolidList"/>
    <dgm:cxn modelId="{E8B48D64-BB4A-436A-848C-9261EB4E56CD}" type="presParOf" srcId="{DDDCF5F1-B49C-49CA-B501-C2C361E1E66D}" destId="{A361EDC6-335F-4347-9AF5-DE3DC4C8089E}" srcOrd="2" destOrd="0" presId="urn:microsoft.com/office/officeart/2018/2/layout/IconVerticalSolidList"/>
    <dgm:cxn modelId="{7D22C7B8-4F51-485D-82E0-EE0372EA8A05}" type="presParOf" srcId="{DDDCF5F1-B49C-49CA-B501-C2C361E1E66D}" destId="{E5A27C85-0249-4C74-B014-DC7076973CB8}" srcOrd="3" destOrd="0" presId="urn:microsoft.com/office/officeart/2018/2/layout/IconVerticalSolidList"/>
    <dgm:cxn modelId="{D83D1193-0994-400A-B578-F407A6549B7A}" type="presParOf" srcId="{DBADA59A-6A3E-4A56-B634-11E031138BBC}" destId="{602303F1-7B88-4451-B53F-67C024D48CAE}" srcOrd="3" destOrd="0" presId="urn:microsoft.com/office/officeart/2018/2/layout/IconVerticalSolidList"/>
    <dgm:cxn modelId="{A5F11A44-7435-4C6A-B9C5-E287E7E783FB}" type="presParOf" srcId="{DBADA59A-6A3E-4A56-B634-11E031138BBC}" destId="{7A5EF909-4A82-45DB-BDFB-3478463922C7}" srcOrd="4" destOrd="0" presId="urn:microsoft.com/office/officeart/2018/2/layout/IconVerticalSolidList"/>
    <dgm:cxn modelId="{7F42F6E0-D671-4C1B-9011-99D0BB1F7A58}" type="presParOf" srcId="{7A5EF909-4A82-45DB-BDFB-3478463922C7}" destId="{B9B23B2B-8F26-4D28-83E0-6655F06DE2DC}" srcOrd="0" destOrd="0" presId="urn:microsoft.com/office/officeart/2018/2/layout/IconVerticalSolidList"/>
    <dgm:cxn modelId="{57F5A157-0A7E-4090-961E-56AD5B735B71}" type="presParOf" srcId="{7A5EF909-4A82-45DB-BDFB-3478463922C7}" destId="{403509A3-4F52-4FAC-A1DA-5CD758B0F489}" srcOrd="1" destOrd="0" presId="urn:microsoft.com/office/officeart/2018/2/layout/IconVerticalSolidList"/>
    <dgm:cxn modelId="{05081F7E-0A54-4A3E-A769-AF53B6B13852}" type="presParOf" srcId="{7A5EF909-4A82-45DB-BDFB-3478463922C7}" destId="{83BA7912-EB57-4D54-B670-CE0900534DBE}" srcOrd="2" destOrd="0" presId="urn:microsoft.com/office/officeart/2018/2/layout/IconVerticalSolidList"/>
    <dgm:cxn modelId="{3499F0DB-CB7B-4B0B-939F-63F635A45DCA}" type="presParOf" srcId="{7A5EF909-4A82-45DB-BDFB-3478463922C7}" destId="{C54407D6-A5F3-4F5E-B17B-1F09A34BC11F}" srcOrd="3" destOrd="0" presId="urn:microsoft.com/office/officeart/2018/2/layout/IconVerticalSolidList"/>
    <dgm:cxn modelId="{EE1D27BA-A85C-4615-9CA0-7FD1299E5CD4}" type="presParOf" srcId="{DBADA59A-6A3E-4A56-B634-11E031138BBC}" destId="{F0EDA1B1-8C14-49BD-921E-2E2D5CC14850}" srcOrd="5" destOrd="0" presId="urn:microsoft.com/office/officeart/2018/2/layout/IconVerticalSolidList"/>
    <dgm:cxn modelId="{BC71FE06-CC1F-4FC6-A076-1D97974B17A2}" type="presParOf" srcId="{DBADA59A-6A3E-4A56-B634-11E031138BBC}" destId="{699714C6-FA63-4F7C-AD8D-550373A31AD6}" srcOrd="6" destOrd="0" presId="urn:microsoft.com/office/officeart/2018/2/layout/IconVerticalSolidList"/>
    <dgm:cxn modelId="{610DC833-ED98-4B65-9FC4-56D84EF75C14}" type="presParOf" srcId="{699714C6-FA63-4F7C-AD8D-550373A31AD6}" destId="{A6A594E1-086A-4A2D-A20E-0572171264B0}" srcOrd="0" destOrd="0" presId="urn:microsoft.com/office/officeart/2018/2/layout/IconVerticalSolidList"/>
    <dgm:cxn modelId="{D655888D-1D4B-432F-8782-6D21A5BA8475}" type="presParOf" srcId="{699714C6-FA63-4F7C-AD8D-550373A31AD6}" destId="{A8A04C2D-DA45-4DA4-BA18-AF6EE666891D}" srcOrd="1" destOrd="0" presId="urn:microsoft.com/office/officeart/2018/2/layout/IconVerticalSolidList"/>
    <dgm:cxn modelId="{F367CE5C-3A64-4178-9D6A-1088F9C0A687}" type="presParOf" srcId="{699714C6-FA63-4F7C-AD8D-550373A31AD6}" destId="{14875289-AF42-4CA5-ABD2-F67C7C167E06}" srcOrd="2" destOrd="0" presId="urn:microsoft.com/office/officeart/2018/2/layout/IconVerticalSolidList"/>
    <dgm:cxn modelId="{C6DB4291-1DDC-4DF0-9D3D-9E92E8B02662}" type="presParOf" srcId="{699714C6-FA63-4F7C-AD8D-550373A31AD6}" destId="{FDBB432B-ED58-4D52-B699-D28492D6130A}" srcOrd="3" destOrd="0" presId="urn:microsoft.com/office/officeart/2018/2/layout/IconVerticalSolidList"/>
    <dgm:cxn modelId="{486DCC41-A07B-4C4E-B168-AC4B2510FF0F}" type="presParOf" srcId="{DBADA59A-6A3E-4A56-B634-11E031138BBC}" destId="{67B4252F-E24B-494D-9FD6-1A132C1CF987}" srcOrd="7" destOrd="0" presId="urn:microsoft.com/office/officeart/2018/2/layout/IconVerticalSolidList"/>
    <dgm:cxn modelId="{D096C031-BDF4-4CD6-856A-32652C666C22}" type="presParOf" srcId="{DBADA59A-6A3E-4A56-B634-11E031138BBC}" destId="{ED55BA02-2CF8-4449-89FF-5F19E51CEDF1}" srcOrd="8" destOrd="0" presId="urn:microsoft.com/office/officeart/2018/2/layout/IconVerticalSolidList"/>
    <dgm:cxn modelId="{757FCC5E-9E1A-4F83-9E65-BD6EB2649C50}" type="presParOf" srcId="{ED55BA02-2CF8-4449-89FF-5F19E51CEDF1}" destId="{AF57D4E3-5818-4EDA-AFE8-0296BA55CB51}" srcOrd="0" destOrd="0" presId="urn:microsoft.com/office/officeart/2018/2/layout/IconVerticalSolidList"/>
    <dgm:cxn modelId="{98E9CB91-C79F-468A-8879-C477009D7612}" type="presParOf" srcId="{ED55BA02-2CF8-4449-89FF-5F19E51CEDF1}" destId="{07B81B3B-7131-4679-8907-5A9171D9E85D}" srcOrd="1" destOrd="0" presId="urn:microsoft.com/office/officeart/2018/2/layout/IconVerticalSolidList"/>
    <dgm:cxn modelId="{8911CDFA-E3F7-44E3-B09C-7C1AB0E5C94D}" type="presParOf" srcId="{ED55BA02-2CF8-4449-89FF-5F19E51CEDF1}" destId="{E6A81507-A616-49F0-B52B-3B313AF424D3}" srcOrd="2" destOrd="0" presId="urn:microsoft.com/office/officeart/2018/2/layout/IconVerticalSolidList"/>
    <dgm:cxn modelId="{9F794A48-5CA2-4CF2-8254-388B5DFBDE81}" type="presParOf" srcId="{ED55BA02-2CF8-4449-89FF-5F19E51CEDF1}" destId="{682F0BAC-C232-450E-9F00-2A50266DF9B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55BACC37-4152-4F56-A766-8C1853EEB376}" type="doc">
      <dgm:prSet loTypeId="urn:microsoft.com/office/officeart/2018/2/layout/IconVerticalSolidList" loCatId="icon" qsTypeId="urn:microsoft.com/office/officeart/2005/8/quickstyle/simple1" qsCatId="simple" csTypeId="urn:microsoft.com/office/officeart/2018/5/colors/Iconchunking_neutralbg_accent6_2" csCatId="accent6" phldr="1"/>
      <dgm:spPr/>
      <dgm:t>
        <a:bodyPr/>
        <a:lstStyle/>
        <a:p>
          <a:endParaRPr lang="en-US"/>
        </a:p>
      </dgm:t>
    </dgm:pt>
    <dgm:pt modelId="{7595E490-5D2E-4B7A-B0BD-567137DFF584}">
      <dgm:prSet/>
      <dgm:spPr/>
      <dgm:t>
        <a:bodyPr/>
        <a:lstStyle/>
        <a:p>
          <a:pPr>
            <a:lnSpc>
              <a:spcPct val="100000"/>
            </a:lnSpc>
          </a:pPr>
          <a:r>
            <a:rPr lang="en-GB"/>
            <a:t>A target audience defines the group of people that the website is aimed at.</a:t>
          </a:r>
          <a:endParaRPr lang="en-US"/>
        </a:p>
      </dgm:t>
    </dgm:pt>
    <dgm:pt modelId="{569015CA-52AE-4D18-912B-7E7E3EF22EDD}" type="parTrans" cxnId="{03A03476-67B7-454F-876B-D22BCB62291A}">
      <dgm:prSet/>
      <dgm:spPr/>
      <dgm:t>
        <a:bodyPr/>
        <a:lstStyle/>
        <a:p>
          <a:endParaRPr lang="en-US"/>
        </a:p>
      </dgm:t>
    </dgm:pt>
    <dgm:pt modelId="{F7F165FE-F4FF-4380-A7B6-DD548A86C50B}" type="sibTrans" cxnId="{03A03476-67B7-454F-876B-D22BCB62291A}">
      <dgm:prSet/>
      <dgm:spPr/>
      <dgm:t>
        <a:bodyPr/>
        <a:lstStyle/>
        <a:p>
          <a:endParaRPr lang="en-US"/>
        </a:p>
      </dgm:t>
    </dgm:pt>
    <dgm:pt modelId="{F279F157-D278-434C-9FF6-95759A62B107}">
      <dgm:prSet/>
      <dgm:spPr/>
      <dgm:t>
        <a:bodyPr/>
        <a:lstStyle/>
        <a:p>
          <a:pPr>
            <a:lnSpc>
              <a:spcPct val="100000"/>
            </a:lnSpc>
          </a:pPr>
          <a:r>
            <a:rPr lang="en-GB"/>
            <a:t>The target audience can be defined by their: </a:t>
          </a:r>
          <a:endParaRPr lang="en-US"/>
        </a:p>
      </dgm:t>
    </dgm:pt>
    <dgm:pt modelId="{2537EBB9-F0BE-41F7-8EDF-08501AA36FAA}" type="parTrans" cxnId="{4AFACF0A-1B3C-4593-92B0-3DD8A38EC647}">
      <dgm:prSet/>
      <dgm:spPr/>
      <dgm:t>
        <a:bodyPr/>
        <a:lstStyle/>
        <a:p>
          <a:endParaRPr lang="en-US"/>
        </a:p>
      </dgm:t>
    </dgm:pt>
    <dgm:pt modelId="{343A2129-AA00-476B-AE7C-FEA78ACFCBFB}" type="sibTrans" cxnId="{4AFACF0A-1B3C-4593-92B0-3DD8A38EC647}">
      <dgm:prSet/>
      <dgm:spPr/>
      <dgm:t>
        <a:bodyPr/>
        <a:lstStyle/>
        <a:p>
          <a:endParaRPr lang="en-US"/>
        </a:p>
      </dgm:t>
    </dgm:pt>
    <dgm:pt modelId="{E03AE39F-6C77-4719-82AA-A492DD92B2A7}">
      <dgm:prSet/>
      <dgm:spPr/>
      <dgm:t>
        <a:bodyPr/>
        <a:lstStyle/>
        <a:p>
          <a:pPr>
            <a:lnSpc>
              <a:spcPct val="100000"/>
            </a:lnSpc>
          </a:pPr>
          <a:r>
            <a:rPr lang="en-GB" b="1" i="1" dirty="0"/>
            <a:t>Purpose</a:t>
          </a:r>
          <a:r>
            <a:rPr lang="en-GB" dirty="0"/>
            <a:t> - what are they trying to achieve.</a:t>
          </a:r>
          <a:endParaRPr lang="en-US" dirty="0"/>
        </a:p>
      </dgm:t>
    </dgm:pt>
    <dgm:pt modelId="{0625BA5E-08BF-41F2-A925-84FA376C6B3D}" type="parTrans" cxnId="{19F9C6A4-ADC1-4290-BFB2-1C8D8500F635}">
      <dgm:prSet/>
      <dgm:spPr/>
      <dgm:t>
        <a:bodyPr/>
        <a:lstStyle/>
        <a:p>
          <a:endParaRPr lang="en-US"/>
        </a:p>
      </dgm:t>
    </dgm:pt>
    <dgm:pt modelId="{F590F2A0-E597-42DF-BEEB-5E1A02EA04CE}" type="sibTrans" cxnId="{19F9C6A4-ADC1-4290-BFB2-1C8D8500F635}">
      <dgm:prSet/>
      <dgm:spPr/>
      <dgm:t>
        <a:bodyPr/>
        <a:lstStyle/>
        <a:p>
          <a:endParaRPr lang="en-US"/>
        </a:p>
      </dgm:t>
    </dgm:pt>
    <dgm:pt modelId="{6F0D2FAE-71A2-4760-80EC-9FA6470020B5}">
      <dgm:prSet/>
      <dgm:spPr/>
      <dgm:t>
        <a:bodyPr/>
        <a:lstStyle/>
        <a:p>
          <a:pPr>
            <a:lnSpc>
              <a:spcPct val="100000"/>
            </a:lnSpc>
          </a:pPr>
          <a:r>
            <a:rPr lang="en-GB" b="1" i="1" dirty="0"/>
            <a:t>Age</a:t>
          </a:r>
          <a:r>
            <a:rPr lang="en-GB" b="1" dirty="0"/>
            <a:t> </a:t>
          </a:r>
          <a:r>
            <a:rPr lang="en-GB" b="1" i="1" dirty="0"/>
            <a:t>range</a:t>
          </a:r>
          <a:r>
            <a:rPr lang="en-GB" b="1" dirty="0"/>
            <a:t> </a:t>
          </a:r>
          <a:r>
            <a:rPr lang="en-GB" dirty="0"/>
            <a:t>– are they Adults or Teenagers.</a:t>
          </a:r>
          <a:endParaRPr lang="en-US" dirty="0"/>
        </a:p>
      </dgm:t>
    </dgm:pt>
    <dgm:pt modelId="{64175D38-1311-41EC-B423-067FC9246275}" type="parTrans" cxnId="{0091D192-CAFA-4397-9888-5B2E9713F959}">
      <dgm:prSet/>
      <dgm:spPr/>
      <dgm:t>
        <a:bodyPr/>
        <a:lstStyle/>
        <a:p>
          <a:endParaRPr lang="en-US"/>
        </a:p>
      </dgm:t>
    </dgm:pt>
    <dgm:pt modelId="{520BD11A-DCAB-4907-9833-0F4E3020CACF}" type="sibTrans" cxnId="{0091D192-CAFA-4397-9888-5B2E9713F959}">
      <dgm:prSet/>
      <dgm:spPr/>
      <dgm:t>
        <a:bodyPr/>
        <a:lstStyle/>
        <a:p>
          <a:endParaRPr lang="en-US"/>
        </a:p>
      </dgm:t>
    </dgm:pt>
    <dgm:pt modelId="{D2286B41-A1AC-4FA5-B8E8-DDB634CCBF95}">
      <dgm:prSet/>
      <dgm:spPr/>
      <dgm:t>
        <a:bodyPr/>
        <a:lstStyle/>
        <a:p>
          <a:pPr>
            <a:lnSpc>
              <a:spcPct val="100000"/>
            </a:lnSpc>
          </a:pPr>
          <a:r>
            <a:rPr lang="en-GB" b="1" i="1" dirty="0"/>
            <a:t>Gender</a:t>
          </a:r>
          <a:r>
            <a:rPr lang="en-GB" dirty="0"/>
            <a:t>.</a:t>
          </a:r>
          <a:endParaRPr lang="en-US" dirty="0"/>
        </a:p>
      </dgm:t>
    </dgm:pt>
    <dgm:pt modelId="{318E6FBA-2ABA-42BA-AE0E-3FAB411CFE0D}" type="parTrans" cxnId="{DDADE276-E25D-44AA-9266-C8137B02AF20}">
      <dgm:prSet/>
      <dgm:spPr/>
      <dgm:t>
        <a:bodyPr/>
        <a:lstStyle/>
        <a:p>
          <a:endParaRPr lang="en-US"/>
        </a:p>
      </dgm:t>
    </dgm:pt>
    <dgm:pt modelId="{FA08C9A7-EE26-4A06-9154-2E8ED8ABAAD3}" type="sibTrans" cxnId="{DDADE276-E25D-44AA-9266-C8137B02AF20}">
      <dgm:prSet/>
      <dgm:spPr/>
      <dgm:t>
        <a:bodyPr/>
        <a:lstStyle/>
        <a:p>
          <a:endParaRPr lang="en-US"/>
        </a:p>
      </dgm:t>
    </dgm:pt>
    <dgm:pt modelId="{706B290A-DE05-4803-BB47-9F934F85463D}">
      <dgm:prSet/>
      <dgm:spPr/>
      <dgm:t>
        <a:bodyPr/>
        <a:lstStyle/>
        <a:p>
          <a:pPr>
            <a:lnSpc>
              <a:spcPct val="100000"/>
            </a:lnSpc>
          </a:pPr>
          <a:r>
            <a:rPr lang="en-GB" dirty="0"/>
            <a:t>All three together define the </a:t>
          </a:r>
          <a:r>
            <a:rPr lang="en-GB" b="1" i="1" dirty="0"/>
            <a:t>Audience</a:t>
          </a:r>
          <a:r>
            <a:rPr lang="en-GB" b="1" dirty="0"/>
            <a:t> </a:t>
          </a:r>
          <a:r>
            <a:rPr lang="en-GB" b="1" i="1" dirty="0"/>
            <a:t>Demographic</a:t>
          </a:r>
          <a:r>
            <a:rPr lang="en-GB" dirty="0"/>
            <a:t>.</a:t>
          </a:r>
          <a:endParaRPr lang="en-US" dirty="0"/>
        </a:p>
      </dgm:t>
    </dgm:pt>
    <dgm:pt modelId="{D273EA87-0C89-4561-8D0C-5CE02BE633FF}" type="parTrans" cxnId="{0477FE20-C91A-4565-86DD-46B10BD0D39F}">
      <dgm:prSet/>
      <dgm:spPr/>
      <dgm:t>
        <a:bodyPr/>
        <a:lstStyle/>
        <a:p>
          <a:endParaRPr lang="en-US"/>
        </a:p>
      </dgm:t>
    </dgm:pt>
    <dgm:pt modelId="{B36D1332-EF73-4E2B-931F-F2530C120C6E}" type="sibTrans" cxnId="{0477FE20-C91A-4565-86DD-46B10BD0D39F}">
      <dgm:prSet/>
      <dgm:spPr/>
      <dgm:t>
        <a:bodyPr/>
        <a:lstStyle/>
        <a:p>
          <a:endParaRPr lang="en-US"/>
        </a:p>
      </dgm:t>
    </dgm:pt>
    <dgm:pt modelId="{050CA1FC-657E-4CE0-B72B-12D5087EBA65}" type="pres">
      <dgm:prSet presAssocID="{55BACC37-4152-4F56-A766-8C1853EEB376}" presName="root" presStyleCnt="0">
        <dgm:presLayoutVars>
          <dgm:dir/>
          <dgm:resizeHandles val="exact"/>
        </dgm:presLayoutVars>
      </dgm:prSet>
      <dgm:spPr/>
    </dgm:pt>
    <dgm:pt modelId="{BE585457-8DD8-4554-9F28-21D458DEEB99}" type="pres">
      <dgm:prSet presAssocID="{7595E490-5D2E-4B7A-B0BD-567137DFF584}" presName="compNode" presStyleCnt="0"/>
      <dgm:spPr/>
    </dgm:pt>
    <dgm:pt modelId="{5D256AD5-2DB3-4C8B-9F1C-BBC0EA107E28}" type="pres">
      <dgm:prSet presAssocID="{7595E490-5D2E-4B7A-B0BD-567137DFF584}" presName="bgRect" presStyleLbl="bgShp" presStyleIdx="0" presStyleCnt="6"/>
      <dgm:spPr/>
    </dgm:pt>
    <dgm:pt modelId="{A3ED40EE-336B-4690-A255-27E90D995504}" type="pres">
      <dgm:prSet presAssocID="{7595E490-5D2E-4B7A-B0BD-567137DFF584}"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Target Audience"/>
        </a:ext>
      </dgm:extLst>
    </dgm:pt>
    <dgm:pt modelId="{50ACD853-4D1C-4CB8-8262-0028C462215C}" type="pres">
      <dgm:prSet presAssocID="{7595E490-5D2E-4B7A-B0BD-567137DFF584}" presName="spaceRect" presStyleCnt="0"/>
      <dgm:spPr/>
    </dgm:pt>
    <dgm:pt modelId="{6E40EBD8-0223-4DFD-9FDD-14B7A8F604DB}" type="pres">
      <dgm:prSet presAssocID="{7595E490-5D2E-4B7A-B0BD-567137DFF584}" presName="parTx" presStyleLbl="revTx" presStyleIdx="0" presStyleCnt="6">
        <dgm:presLayoutVars>
          <dgm:chMax val="0"/>
          <dgm:chPref val="0"/>
        </dgm:presLayoutVars>
      </dgm:prSet>
      <dgm:spPr/>
    </dgm:pt>
    <dgm:pt modelId="{20539028-2260-4411-B2EA-A13BC41C3E5C}" type="pres">
      <dgm:prSet presAssocID="{F7F165FE-F4FF-4380-A7B6-DD548A86C50B}" presName="sibTrans" presStyleCnt="0"/>
      <dgm:spPr/>
    </dgm:pt>
    <dgm:pt modelId="{1ED64C51-CAA9-41D3-891A-A1271D0AF885}" type="pres">
      <dgm:prSet presAssocID="{F279F157-D278-434C-9FF6-95759A62B107}" presName="compNode" presStyleCnt="0"/>
      <dgm:spPr/>
    </dgm:pt>
    <dgm:pt modelId="{C6221BE0-1E4C-4949-85D3-85B4875A19ED}" type="pres">
      <dgm:prSet presAssocID="{F279F157-D278-434C-9FF6-95759A62B107}" presName="bgRect" presStyleLbl="bgShp" presStyleIdx="1" presStyleCnt="6"/>
      <dgm:spPr/>
    </dgm:pt>
    <dgm:pt modelId="{68B038B1-935E-4970-A587-D4776BEC4846}" type="pres">
      <dgm:prSet presAssocID="{F279F157-D278-434C-9FF6-95759A62B107}"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Advertising"/>
        </a:ext>
      </dgm:extLst>
    </dgm:pt>
    <dgm:pt modelId="{E46D6332-61AB-4F24-8A82-B33F04B66B23}" type="pres">
      <dgm:prSet presAssocID="{F279F157-D278-434C-9FF6-95759A62B107}" presName="spaceRect" presStyleCnt="0"/>
      <dgm:spPr/>
    </dgm:pt>
    <dgm:pt modelId="{D5963EB7-EDFD-4763-A2BC-4D9560F8694C}" type="pres">
      <dgm:prSet presAssocID="{F279F157-D278-434C-9FF6-95759A62B107}" presName="parTx" presStyleLbl="revTx" presStyleIdx="1" presStyleCnt="6">
        <dgm:presLayoutVars>
          <dgm:chMax val="0"/>
          <dgm:chPref val="0"/>
        </dgm:presLayoutVars>
      </dgm:prSet>
      <dgm:spPr/>
    </dgm:pt>
    <dgm:pt modelId="{17EF0F0D-0D47-4BF7-ACB0-BD33BACF78A3}" type="pres">
      <dgm:prSet presAssocID="{343A2129-AA00-476B-AE7C-FEA78ACFCBFB}" presName="sibTrans" presStyleCnt="0"/>
      <dgm:spPr/>
    </dgm:pt>
    <dgm:pt modelId="{DD3B044D-3EAC-47E0-B46B-7262DD98B9FC}" type="pres">
      <dgm:prSet presAssocID="{E03AE39F-6C77-4719-82AA-A492DD92B2A7}" presName="compNode" presStyleCnt="0"/>
      <dgm:spPr/>
    </dgm:pt>
    <dgm:pt modelId="{8E05EB85-E15D-4976-A757-77B3817B724E}" type="pres">
      <dgm:prSet presAssocID="{E03AE39F-6C77-4719-82AA-A492DD92B2A7}" presName="bgRect" presStyleLbl="bgShp" presStyleIdx="2" presStyleCnt="6"/>
      <dgm:spPr/>
    </dgm:pt>
    <dgm:pt modelId="{CFDC52E6-4958-4C95-B51B-CC3EDC82B8AF}" type="pres">
      <dgm:prSet presAssocID="{E03AE39F-6C77-4719-82AA-A492DD92B2A7}"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Life ring"/>
        </a:ext>
      </dgm:extLst>
    </dgm:pt>
    <dgm:pt modelId="{0539A1D5-0442-488B-B6BB-49B07569697C}" type="pres">
      <dgm:prSet presAssocID="{E03AE39F-6C77-4719-82AA-A492DD92B2A7}" presName="spaceRect" presStyleCnt="0"/>
      <dgm:spPr/>
    </dgm:pt>
    <dgm:pt modelId="{FE825B27-BF00-43A0-8076-A380236E0324}" type="pres">
      <dgm:prSet presAssocID="{E03AE39F-6C77-4719-82AA-A492DD92B2A7}" presName="parTx" presStyleLbl="revTx" presStyleIdx="2" presStyleCnt="6">
        <dgm:presLayoutVars>
          <dgm:chMax val="0"/>
          <dgm:chPref val="0"/>
        </dgm:presLayoutVars>
      </dgm:prSet>
      <dgm:spPr/>
    </dgm:pt>
    <dgm:pt modelId="{18E8F78E-DE9E-4026-9A89-1DDDA8D78643}" type="pres">
      <dgm:prSet presAssocID="{F590F2A0-E597-42DF-BEEB-5E1A02EA04CE}" presName="sibTrans" presStyleCnt="0"/>
      <dgm:spPr/>
    </dgm:pt>
    <dgm:pt modelId="{91A61973-FA7E-47C6-AB48-A3FB5D012FC5}" type="pres">
      <dgm:prSet presAssocID="{6F0D2FAE-71A2-4760-80EC-9FA6470020B5}" presName="compNode" presStyleCnt="0"/>
      <dgm:spPr/>
    </dgm:pt>
    <dgm:pt modelId="{274998CC-F5AF-4837-9EE6-7792224DFE42}" type="pres">
      <dgm:prSet presAssocID="{6F0D2FAE-71A2-4760-80EC-9FA6470020B5}" presName="bgRect" presStyleLbl="bgShp" presStyleIdx="3" presStyleCnt="6"/>
      <dgm:spPr/>
    </dgm:pt>
    <dgm:pt modelId="{E92F367B-3399-4F0E-9AB3-C30F1310BC68}" type="pres">
      <dgm:prSet presAssocID="{6F0D2FAE-71A2-4760-80EC-9FA6470020B5}" presName="iconRect" presStyleLbl="node1" presStyleIdx="3"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a:blipFill>
        <a:ln>
          <a:noFill/>
        </a:ln>
      </dgm:spPr>
      <dgm:extLst>
        <a:ext uri="{E40237B7-FDA0-4F09-8148-C483321AD2D9}">
          <dgm14:cNvPr xmlns:dgm14="http://schemas.microsoft.com/office/drawing/2010/diagram" id="0" name="" descr="Target Audience"/>
        </a:ext>
      </dgm:extLst>
    </dgm:pt>
    <dgm:pt modelId="{99D2874B-9290-4815-B6CB-794F0219EBDD}" type="pres">
      <dgm:prSet presAssocID="{6F0D2FAE-71A2-4760-80EC-9FA6470020B5}" presName="spaceRect" presStyleCnt="0"/>
      <dgm:spPr/>
    </dgm:pt>
    <dgm:pt modelId="{0CC6D483-9A4A-4646-81F7-1A89FCC42044}" type="pres">
      <dgm:prSet presAssocID="{6F0D2FAE-71A2-4760-80EC-9FA6470020B5}" presName="parTx" presStyleLbl="revTx" presStyleIdx="3" presStyleCnt="6">
        <dgm:presLayoutVars>
          <dgm:chMax val="0"/>
          <dgm:chPref val="0"/>
        </dgm:presLayoutVars>
      </dgm:prSet>
      <dgm:spPr/>
    </dgm:pt>
    <dgm:pt modelId="{2CC0D924-D113-4960-8274-996F29A64F9D}" type="pres">
      <dgm:prSet presAssocID="{520BD11A-DCAB-4907-9833-0F4E3020CACF}" presName="sibTrans" presStyleCnt="0"/>
      <dgm:spPr/>
    </dgm:pt>
    <dgm:pt modelId="{61BC04C2-9859-43CA-A549-C906B088746A}" type="pres">
      <dgm:prSet presAssocID="{D2286B41-A1AC-4FA5-B8E8-DDB634CCBF95}" presName="compNode" presStyleCnt="0"/>
      <dgm:spPr/>
    </dgm:pt>
    <dgm:pt modelId="{CA5CF0B9-B747-4144-A8B1-8B9F622435C3}" type="pres">
      <dgm:prSet presAssocID="{D2286B41-A1AC-4FA5-B8E8-DDB634CCBF95}" presName="bgRect" presStyleLbl="bgShp" presStyleIdx="4" presStyleCnt="6"/>
      <dgm:spPr/>
    </dgm:pt>
    <dgm:pt modelId="{AAA5D35C-FA83-4E70-90F7-EC8A91A6EFF4}" type="pres">
      <dgm:prSet presAssocID="{D2286B41-A1AC-4FA5-B8E8-DDB634CCBF95}" presName="iconRect" presStyleLbl="node1" presStyleIdx="4" presStyleCnt="6"/>
      <dgm:spPr>
        <a:blipFill>
          <a:blip xmlns:r="http://schemas.openxmlformats.org/officeDocument/2006/relationships"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a:blipFill>
        <a:ln>
          <a:noFill/>
        </a:ln>
      </dgm:spPr>
      <dgm:extLst>
        <a:ext uri="{E40237B7-FDA0-4F09-8148-C483321AD2D9}">
          <dgm14:cNvPr xmlns:dgm14="http://schemas.microsoft.com/office/drawing/2010/diagram" id="0" name="" descr="Graduation Cap"/>
        </a:ext>
      </dgm:extLst>
    </dgm:pt>
    <dgm:pt modelId="{EE5B2460-1626-4BBE-8812-D51B052CEC18}" type="pres">
      <dgm:prSet presAssocID="{D2286B41-A1AC-4FA5-B8E8-DDB634CCBF95}" presName="spaceRect" presStyleCnt="0"/>
      <dgm:spPr/>
    </dgm:pt>
    <dgm:pt modelId="{D7AC04C0-F67A-4C77-9F58-4DBA0E3E0C76}" type="pres">
      <dgm:prSet presAssocID="{D2286B41-A1AC-4FA5-B8E8-DDB634CCBF95}" presName="parTx" presStyleLbl="revTx" presStyleIdx="4" presStyleCnt="6">
        <dgm:presLayoutVars>
          <dgm:chMax val="0"/>
          <dgm:chPref val="0"/>
        </dgm:presLayoutVars>
      </dgm:prSet>
      <dgm:spPr/>
    </dgm:pt>
    <dgm:pt modelId="{A03ED41A-2B5E-40E7-93F4-2BD6239D8AF2}" type="pres">
      <dgm:prSet presAssocID="{FA08C9A7-EE26-4A06-9154-2E8ED8ABAAD3}" presName="sibTrans" presStyleCnt="0"/>
      <dgm:spPr/>
    </dgm:pt>
    <dgm:pt modelId="{21C0E5E4-4A27-4E70-B9EE-3D34348FF564}" type="pres">
      <dgm:prSet presAssocID="{706B290A-DE05-4803-BB47-9F934F85463D}" presName="compNode" presStyleCnt="0"/>
      <dgm:spPr/>
    </dgm:pt>
    <dgm:pt modelId="{703FA889-3AFF-4D16-8B18-7246BD69A9CB}" type="pres">
      <dgm:prSet presAssocID="{706B290A-DE05-4803-BB47-9F934F85463D}" presName="bgRect" presStyleLbl="bgShp" presStyleIdx="5" presStyleCnt="6"/>
      <dgm:spPr/>
    </dgm:pt>
    <dgm:pt modelId="{E3D44ABC-B474-4439-978B-0DD6F101A1E1}" type="pres">
      <dgm:prSet presAssocID="{706B290A-DE05-4803-BB47-9F934F85463D}" presName="iconRect" presStyleLbl="node1" presStyleIdx="5" presStyleCnt="6"/>
      <dgm:spPr>
        <a:blipFill>
          <a:blip xmlns:r="http://schemas.openxmlformats.org/officeDocument/2006/relationships"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a:blipFill>
        <a:ln>
          <a:noFill/>
        </a:ln>
      </dgm:spPr>
      <dgm:extLst>
        <a:ext uri="{E40237B7-FDA0-4F09-8148-C483321AD2D9}">
          <dgm14:cNvPr xmlns:dgm14="http://schemas.microsoft.com/office/drawing/2010/diagram" id="0" name="" descr="Ribbon"/>
        </a:ext>
      </dgm:extLst>
    </dgm:pt>
    <dgm:pt modelId="{D23F0B13-47F6-4A6C-B425-0EEA58D74AF0}" type="pres">
      <dgm:prSet presAssocID="{706B290A-DE05-4803-BB47-9F934F85463D}" presName="spaceRect" presStyleCnt="0"/>
      <dgm:spPr/>
    </dgm:pt>
    <dgm:pt modelId="{98325475-A64F-4A56-A8D8-9BF4A3BF1FDC}" type="pres">
      <dgm:prSet presAssocID="{706B290A-DE05-4803-BB47-9F934F85463D}" presName="parTx" presStyleLbl="revTx" presStyleIdx="5" presStyleCnt="6">
        <dgm:presLayoutVars>
          <dgm:chMax val="0"/>
          <dgm:chPref val="0"/>
        </dgm:presLayoutVars>
      </dgm:prSet>
      <dgm:spPr/>
    </dgm:pt>
  </dgm:ptLst>
  <dgm:cxnLst>
    <dgm:cxn modelId="{4AFACF0A-1B3C-4593-92B0-3DD8A38EC647}" srcId="{55BACC37-4152-4F56-A766-8C1853EEB376}" destId="{F279F157-D278-434C-9FF6-95759A62B107}" srcOrd="1" destOrd="0" parTransId="{2537EBB9-F0BE-41F7-8EDF-08501AA36FAA}" sibTransId="{343A2129-AA00-476B-AE7C-FEA78ACFCBFB}"/>
    <dgm:cxn modelId="{0477FE20-C91A-4565-86DD-46B10BD0D39F}" srcId="{55BACC37-4152-4F56-A766-8C1853EEB376}" destId="{706B290A-DE05-4803-BB47-9F934F85463D}" srcOrd="5" destOrd="0" parTransId="{D273EA87-0C89-4561-8D0C-5CE02BE633FF}" sibTransId="{B36D1332-EF73-4E2B-931F-F2530C120C6E}"/>
    <dgm:cxn modelId="{5ED02A35-049D-4303-AF4B-5CE88827F9F8}" type="presOf" srcId="{D2286B41-A1AC-4FA5-B8E8-DDB634CCBF95}" destId="{D7AC04C0-F67A-4C77-9F58-4DBA0E3E0C76}" srcOrd="0" destOrd="0" presId="urn:microsoft.com/office/officeart/2018/2/layout/IconVerticalSolidList"/>
    <dgm:cxn modelId="{03A03476-67B7-454F-876B-D22BCB62291A}" srcId="{55BACC37-4152-4F56-A766-8C1853EEB376}" destId="{7595E490-5D2E-4B7A-B0BD-567137DFF584}" srcOrd="0" destOrd="0" parTransId="{569015CA-52AE-4D18-912B-7E7E3EF22EDD}" sibTransId="{F7F165FE-F4FF-4380-A7B6-DD548A86C50B}"/>
    <dgm:cxn modelId="{DDADE276-E25D-44AA-9266-C8137B02AF20}" srcId="{55BACC37-4152-4F56-A766-8C1853EEB376}" destId="{D2286B41-A1AC-4FA5-B8E8-DDB634CCBF95}" srcOrd="4" destOrd="0" parTransId="{318E6FBA-2ABA-42BA-AE0E-3FAB411CFE0D}" sibTransId="{FA08C9A7-EE26-4A06-9154-2E8ED8ABAAD3}"/>
    <dgm:cxn modelId="{B4ABB981-7397-454D-BD24-C51EE19581B4}" type="presOf" srcId="{F279F157-D278-434C-9FF6-95759A62B107}" destId="{D5963EB7-EDFD-4763-A2BC-4D9560F8694C}" srcOrd="0" destOrd="0" presId="urn:microsoft.com/office/officeart/2018/2/layout/IconVerticalSolidList"/>
    <dgm:cxn modelId="{F5C35587-F867-477A-8B55-F880C8284240}" type="presOf" srcId="{E03AE39F-6C77-4719-82AA-A492DD92B2A7}" destId="{FE825B27-BF00-43A0-8076-A380236E0324}" srcOrd="0" destOrd="0" presId="urn:microsoft.com/office/officeart/2018/2/layout/IconVerticalSolidList"/>
    <dgm:cxn modelId="{8F7F6288-6362-434A-8447-5082DD2FFD8E}" type="presOf" srcId="{6F0D2FAE-71A2-4760-80EC-9FA6470020B5}" destId="{0CC6D483-9A4A-4646-81F7-1A89FCC42044}" srcOrd="0" destOrd="0" presId="urn:microsoft.com/office/officeart/2018/2/layout/IconVerticalSolidList"/>
    <dgm:cxn modelId="{0091D192-CAFA-4397-9888-5B2E9713F959}" srcId="{55BACC37-4152-4F56-A766-8C1853EEB376}" destId="{6F0D2FAE-71A2-4760-80EC-9FA6470020B5}" srcOrd="3" destOrd="0" parTransId="{64175D38-1311-41EC-B423-067FC9246275}" sibTransId="{520BD11A-DCAB-4907-9833-0F4E3020CACF}"/>
    <dgm:cxn modelId="{ABEE8F9E-87BE-42A9-9EBD-2D80F131F793}" type="presOf" srcId="{706B290A-DE05-4803-BB47-9F934F85463D}" destId="{98325475-A64F-4A56-A8D8-9BF4A3BF1FDC}" srcOrd="0" destOrd="0" presId="urn:microsoft.com/office/officeart/2018/2/layout/IconVerticalSolidList"/>
    <dgm:cxn modelId="{19F9C6A4-ADC1-4290-BFB2-1C8D8500F635}" srcId="{55BACC37-4152-4F56-A766-8C1853EEB376}" destId="{E03AE39F-6C77-4719-82AA-A492DD92B2A7}" srcOrd="2" destOrd="0" parTransId="{0625BA5E-08BF-41F2-A925-84FA376C6B3D}" sibTransId="{F590F2A0-E597-42DF-BEEB-5E1A02EA04CE}"/>
    <dgm:cxn modelId="{6C0DAEB5-5435-4755-9A68-E21ADAC2B0D9}" type="presOf" srcId="{7595E490-5D2E-4B7A-B0BD-567137DFF584}" destId="{6E40EBD8-0223-4DFD-9FDD-14B7A8F604DB}" srcOrd="0" destOrd="0" presId="urn:microsoft.com/office/officeart/2018/2/layout/IconVerticalSolidList"/>
    <dgm:cxn modelId="{7FA50CEC-2AB7-445C-9CB2-A0BAE69A57B9}" type="presOf" srcId="{55BACC37-4152-4F56-A766-8C1853EEB376}" destId="{050CA1FC-657E-4CE0-B72B-12D5087EBA65}" srcOrd="0" destOrd="0" presId="urn:microsoft.com/office/officeart/2018/2/layout/IconVerticalSolidList"/>
    <dgm:cxn modelId="{941DBA28-C74B-4811-955F-1AD10A51E968}" type="presParOf" srcId="{050CA1FC-657E-4CE0-B72B-12D5087EBA65}" destId="{BE585457-8DD8-4554-9F28-21D458DEEB99}" srcOrd="0" destOrd="0" presId="urn:microsoft.com/office/officeart/2018/2/layout/IconVerticalSolidList"/>
    <dgm:cxn modelId="{E15A188F-B0D9-4645-BB6A-A878012FFE00}" type="presParOf" srcId="{BE585457-8DD8-4554-9F28-21D458DEEB99}" destId="{5D256AD5-2DB3-4C8B-9F1C-BBC0EA107E28}" srcOrd="0" destOrd="0" presId="urn:microsoft.com/office/officeart/2018/2/layout/IconVerticalSolidList"/>
    <dgm:cxn modelId="{5850343E-54ED-4CC8-84AF-3A9D30CECBB0}" type="presParOf" srcId="{BE585457-8DD8-4554-9F28-21D458DEEB99}" destId="{A3ED40EE-336B-4690-A255-27E90D995504}" srcOrd="1" destOrd="0" presId="urn:microsoft.com/office/officeart/2018/2/layout/IconVerticalSolidList"/>
    <dgm:cxn modelId="{D1C7AD1F-748A-4CD1-A8DB-2C3B7D4E8F8F}" type="presParOf" srcId="{BE585457-8DD8-4554-9F28-21D458DEEB99}" destId="{50ACD853-4D1C-4CB8-8262-0028C462215C}" srcOrd="2" destOrd="0" presId="urn:microsoft.com/office/officeart/2018/2/layout/IconVerticalSolidList"/>
    <dgm:cxn modelId="{5C2D8141-73A1-4AA0-8CF4-070D17337B57}" type="presParOf" srcId="{BE585457-8DD8-4554-9F28-21D458DEEB99}" destId="{6E40EBD8-0223-4DFD-9FDD-14B7A8F604DB}" srcOrd="3" destOrd="0" presId="urn:microsoft.com/office/officeart/2018/2/layout/IconVerticalSolidList"/>
    <dgm:cxn modelId="{F7C8EC5B-C9C4-4BCB-B769-D8C127ECF56A}" type="presParOf" srcId="{050CA1FC-657E-4CE0-B72B-12D5087EBA65}" destId="{20539028-2260-4411-B2EA-A13BC41C3E5C}" srcOrd="1" destOrd="0" presId="urn:microsoft.com/office/officeart/2018/2/layout/IconVerticalSolidList"/>
    <dgm:cxn modelId="{1BE1079D-61A4-413A-AD60-A9B497DC411C}" type="presParOf" srcId="{050CA1FC-657E-4CE0-B72B-12D5087EBA65}" destId="{1ED64C51-CAA9-41D3-891A-A1271D0AF885}" srcOrd="2" destOrd="0" presId="urn:microsoft.com/office/officeart/2018/2/layout/IconVerticalSolidList"/>
    <dgm:cxn modelId="{10EF22E0-04BD-4CF5-8149-375CFAAA572F}" type="presParOf" srcId="{1ED64C51-CAA9-41D3-891A-A1271D0AF885}" destId="{C6221BE0-1E4C-4949-85D3-85B4875A19ED}" srcOrd="0" destOrd="0" presId="urn:microsoft.com/office/officeart/2018/2/layout/IconVerticalSolidList"/>
    <dgm:cxn modelId="{FCECCE43-9424-4583-BED0-A95BAC96B045}" type="presParOf" srcId="{1ED64C51-CAA9-41D3-891A-A1271D0AF885}" destId="{68B038B1-935E-4970-A587-D4776BEC4846}" srcOrd="1" destOrd="0" presId="urn:microsoft.com/office/officeart/2018/2/layout/IconVerticalSolidList"/>
    <dgm:cxn modelId="{FEA4E98D-CD66-499D-91BB-C8F9A21EE546}" type="presParOf" srcId="{1ED64C51-CAA9-41D3-891A-A1271D0AF885}" destId="{E46D6332-61AB-4F24-8A82-B33F04B66B23}" srcOrd="2" destOrd="0" presId="urn:microsoft.com/office/officeart/2018/2/layout/IconVerticalSolidList"/>
    <dgm:cxn modelId="{F519C61C-544D-41F1-9122-A47EB1463DDC}" type="presParOf" srcId="{1ED64C51-CAA9-41D3-891A-A1271D0AF885}" destId="{D5963EB7-EDFD-4763-A2BC-4D9560F8694C}" srcOrd="3" destOrd="0" presId="urn:microsoft.com/office/officeart/2018/2/layout/IconVerticalSolidList"/>
    <dgm:cxn modelId="{8FC53F16-7BF7-4A3A-B554-5EE19B4658F7}" type="presParOf" srcId="{050CA1FC-657E-4CE0-B72B-12D5087EBA65}" destId="{17EF0F0D-0D47-4BF7-ACB0-BD33BACF78A3}" srcOrd="3" destOrd="0" presId="urn:microsoft.com/office/officeart/2018/2/layout/IconVerticalSolidList"/>
    <dgm:cxn modelId="{D01C0541-62BC-4D2E-9C7A-CA473B78518E}" type="presParOf" srcId="{050CA1FC-657E-4CE0-B72B-12D5087EBA65}" destId="{DD3B044D-3EAC-47E0-B46B-7262DD98B9FC}" srcOrd="4" destOrd="0" presId="urn:microsoft.com/office/officeart/2018/2/layout/IconVerticalSolidList"/>
    <dgm:cxn modelId="{778AC29E-98DB-400E-AF0C-01A1637E97A2}" type="presParOf" srcId="{DD3B044D-3EAC-47E0-B46B-7262DD98B9FC}" destId="{8E05EB85-E15D-4976-A757-77B3817B724E}" srcOrd="0" destOrd="0" presId="urn:microsoft.com/office/officeart/2018/2/layout/IconVerticalSolidList"/>
    <dgm:cxn modelId="{A18D42E8-1E10-4D50-8F4D-E41A93BBB255}" type="presParOf" srcId="{DD3B044D-3EAC-47E0-B46B-7262DD98B9FC}" destId="{CFDC52E6-4958-4C95-B51B-CC3EDC82B8AF}" srcOrd="1" destOrd="0" presId="urn:microsoft.com/office/officeart/2018/2/layout/IconVerticalSolidList"/>
    <dgm:cxn modelId="{7D5FAF86-E167-422E-BE37-DDF29CED7E04}" type="presParOf" srcId="{DD3B044D-3EAC-47E0-B46B-7262DD98B9FC}" destId="{0539A1D5-0442-488B-B6BB-49B07569697C}" srcOrd="2" destOrd="0" presId="urn:microsoft.com/office/officeart/2018/2/layout/IconVerticalSolidList"/>
    <dgm:cxn modelId="{743BC03D-533C-4C96-8AE2-3ABCE939AF15}" type="presParOf" srcId="{DD3B044D-3EAC-47E0-B46B-7262DD98B9FC}" destId="{FE825B27-BF00-43A0-8076-A380236E0324}" srcOrd="3" destOrd="0" presId="urn:microsoft.com/office/officeart/2018/2/layout/IconVerticalSolidList"/>
    <dgm:cxn modelId="{3F987077-F822-4B53-A068-0C4E47CFA7C1}" type="presParOf" srcId="{050CA1FC-657E-4CE0-B72B-12D5087EBA65}" destId="{18E8F78E-DE9E-4026-9A89-1DDDA8D78643}" srcOrd="5" destOrd="0" presId="urn:microsoft.com/office/officeart/2018/2/layout/IconVerticalSolidList"/>
    <dgm:cxn modelId="{47A18483-E871-4B5E-92BC-A461F4836956}" type="presParOf" srcId="{050CA1FC-657E-4CE0-B72B-12D5087EBA65}" destId="{91A61973-FA7E-47C6-AB48-A3FB5D012FC5}" srcOrd="6" destOrd="0" presId="urn:microsoft.com/office/officeart/2018/2/layout/IconVerticalSolidList"/>
    <dgm:cxn modelId="{9EC0138D-56D1-4DBC-9AEA-433E2BC500A8}" type="presParOf" srcId="{91A61973-FA7E-47C6-AB48-A3FB5D012FC5}" destId="{274998CC-F5AF-4837-9EE6-7792224DFE42}" srcOrd="0" destOrd="0" presId="urn:microsoft.com/office/officeart/2018/2/layout/IconVerticalSolidList"/>
    <dgm:cxn modelId="{64417EBE-4423-4AFC-8D41-B27D90ABDD14}" type="presParOf" srcId="{91A61973-FA7E-47C6-AB48-A3FB5D012FC5}" destId="{E92F367B-3399-4F0E-9AB3-C30F1310BC68}" srcOrd="1" destOrd="0" presId="urn:microsoft.com/office/officeart/2018/2/layout/IconVerticalSolidList"/>
    <dgm:cxn modelId="{8683BEA8-C7C4-4367-BD11-32ACE01C7A45}" type="presParOf" srcId="{91A61973-FA7E-47C6-AB48-A3FB5D012FC5}" destId="{99D2874B-9290-4815-B6CB-794F0219EBDD}" srcOrd="2" destOrd="0" presId="urn:microsoft.com/office/officeart/2018/2/layout/IconVerticalSolidList"/>
    <dgm:cxn modelId="{4BAE4180-33A5-495C-B9AD-46640A1AAC88}" type="presParOf" srcId="{91A61973-FA7E-47C6-AB48-A3FB5D012FC5}" destId="{0CC6D483-9A4A-4646-81F7-1A89FCC42044}" srcOrd="3" destOrd="0" presId="urn:microsoft.com/office/officeart/2018/2/layout/IconVerticalSolidList"/>
    <dgm:cxn modelId="{461D2CBC-F67F-455D-AB2B-3A2D80753994}" type="presParOf" srcId="{050CA1FC-657E-4CE0-B72B-12D5087EBA65}" destId="{2CC0D924-D113-4960-8274-996F29A64F9D}" srcOrd="7" destOrd="0" presId="urn:microsoft.com/office/officeart/2018/2/layout/IconVerticalSolidList"/>
    <dgm:cxn modelId="{E7E2F0A4-6049-409B-8333-9A6F2F57FFD9}" type="presParOf" srcId="{050CA1FC-657E-4CE0-B72B-12D5087EBA65}" destId="{61BC04C2-9859-43CA-A549-C906B088746A}" srcOrd="8" destOrd="0" presId="urn:microsoft.com/office/officeart/2018/2/layout/IconVerticalSolidList"/>
    <dgm:cxn modelId="{6DA0F21A-F30C-400C-8D4A-11AC7F9FF726}" type="presParOf" srcId="{61BC04C2-9859-43CA-A549-C906B088746A}" destId="{CA5CF0B9-B747-4144-A8B1-8B9F622435C3}" srcOrd="0" destOrd="0" presId="urn:microsoft.com/office/officeart/2018/2/layout/IconVerticalSolidList"/>
    <dgm:cxn modelId="{CA852B99-5397-4323-9E3F-01A4C123703D}" type="presParOf" srcId="{61BC04C2-9859-43CA-A549-C906B088746A}" destId="{AAA5D35C-FA83-4E70-90F7-EC8A91A6EFF4}" srcOrd="1" destOrd="0" presId="urn:microsoft.com/office/officeart/2018/2/layout/IconVerticalSolidList"/>
    <dgm:cxn modelId="{523B1BF2-25C6-4811-94FA-572773A1690A}" type="presParOf" srcId="{61BC04C2-9859-43CA-A549-C906B088746A}" destId="{EE5B2460-1626-4BBE-8812-D51B052CEC18}" srcOrd="2" destOrd="0" presId="urn:microsoft.com/office/officeart/2018/2/layout/IconVerticalSolidList"/>
    <dgm:cxn modelId="{086ED82B-E3DD-4FEE-B8E3-4DEF8A481590}" type="presParOf" srcId="{61BC04C2-9859-43CA-A549-C906B088746A}" destId="{D7AC04C0-F67A-4C77-9F58-4DBA0E3E0C76}" srcOrd="3" destOrd="0" presId="urn:microsoft.com/office/officeart/2018/2/layout/IconVerticalSolidList"/>
    <dgm:cxn modelId="{B5C0F056-BAE4-4E9E-B60B-167708BA41D3}" type="presParOf" srcId="{050CA1FC-657E-4CE0-B72B-12D5087EBA65}" destId="{A03ED41A-2B5E-40E7-93F4-2BD6239D8AF2}" srcOrd="9" destOrd="0" presId="urn:microsoft.com/office/officeart/2018/2/layout/IconVerticalSolidList"/>
    <dgm:cxn modelId="{899B0ADB-0301-4C3C-AF68-FE59F9AF386C}" type="presParOf" srcId="{050CA1FC-657E-4CE0-B72B-12D5087EBA65}" destId="{21C0E5E4-4A27-4E70-B9EE-3D34348FF564}" srcOrd="10" destOrd="0" presId="urn:microsoft.com/office/officeart/2018/2/layout/IconVerticalSolidList"/>
    <dgm:cxn modelId="{CDFE08CC-7C0F-4EE8-810B-C0FFA2873873}" type="presParOf" srcId="{21C0E5E4-4A27-4E70-B9EE-3D34348FF564}" destId="{703FA889-3AFF-4D16-8B18-7246BD69A9CB}" srcOrd="0" destOrd="0" presId="urn:microsoft.com/office/officeart/2018/2/layout/IconVerticalSolidList"/>
    <dgm:cxn modelId="{0B2E6181-7F09-4BA0-9A67-FE1EBDAA2F1C}" type="presParOf" srcId="{21C0E5E4-4A27-4E70-B9EE-3D34348FF564}" destId="{E3D44ABC-B474-4439-978B-0DD6F101A1E1}" srcOrd="1" destOrd="0" presId="urn:microsoft.com/office/officeart/2018/2/layout/IconVerticalSolidList"/>
    <dgm:cxn modelId="{76BB03DC-B48C-4044-B97A-8DBA92C577A0}" type="presParOf" srcId="{21C0E5E4-4A27-4E70-B9EE-3D34348FF564}" destId="{D23F0B13-47F6-4A6C-B425-0EEA58D74AF0}" srcOrd="2" destOrd="0" presId="urn:microsoft.com/office/officeart/2018/2/layout/IconVerticalSolidList"/>
    <dgm:cxn modelId="{FFDD5CF4-C931-4939-82AF-843FC7E36B36}" type="presParOf" srcId="{21C0E5E4-4A27-4E70-B9EE-3D34348FF564}" destId="{98325475-A64F-4A56-A8D8-9BF4A3BF1FDC}"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00C7DFFD-6817-4104-BBC0-5073F542F8FC}" type="doc">
      <dgm:prSet loTypeId="urn:microsoft.com/office/officeart/2018/2/layout/IconVerticalSolidList" loCatId="icon" qsTypeId="urn:microsoft.com/office/officeart/2005/8/quickstyle/simple1" qsCatId="simple" csTypeId="urn:microsoft.com/office/officeart/2018/5/colors/Iconchunking_neutralbg_accent2_2" csCatId="accent2" phldr="1"/>
      <dgm:spPr/>
      <dgm:t>
        <a:bodyPr/>
        <a:lstStyle/>
        <a:p>
          <a:endParaRPr lang="en-US"/>
        </a:p>
      </dgm:t>
    </dgm:pt>
    <dgm:pt modelId="{00B88B80-A75F-42A6-9E78-52C577AFFA32}">
      <dgm:prSet/>
      <dgm:spPr/>
      <dgm:t>
        <a:bodyPr/>
        <a:lstStyle/>
        <a:p>
          <a:pPr>
            <a:lnSpc>
              <a:spcPct val="100000"/>
            </a:lnSpc>
          </a:pPr>
          <a:r>
            <a:rPr lang="en-GB" dirty="0"/>
            <a:t>Look at the range of websites given to you.</a:t>
          </a:r>
          <a:endParaRPr lang="en-US" dirty="0"/>
        </a:p>
      </dgm:t>
    </dgm:pt>
    <dgm:pt modelId="{8ABC3BA0-23F9-460D-872B-5E85E3959ED6}" type="parTrans" cxnId="{BB7364CE-FAE2-49A5-8B6F-EB874E120777}">
      <dgm:prSet/>
      <dgm:spPr/>
      <dgm:t>
        <a:bodyPr/>
        <a:lstStyle/>
        <a:p>
          <a:endParaRPr lang="en-US"/>
        </a:p>
      </dgm:t>
    </dgm:pt>
    <dgm:pt modelId="{E34BF3CF-B7BE-4027-814B-2AD1DB4B440B}" type="sibTrans" cxnId="{BB7364CE-FAE2-49A5-8B6F-EB874E120777}">
      <dgm:prSet/>
      <dgm:spPr/>
      <dgm:t>
        <a:bodyPr/>
        <a:lstStyle/>
        <a:p>
          <a:endParaRPr lang="en-US"/>
        </a:p>
      </dgm:t>
    </dgm:pt>
    <dgm:pt modelId="{3F4CE155-FC9F-4BF4-906E-7291736B2201}">
      <dgm:prSet/>
      <dgm:spPr/>
      <dgm:t>
        <a:bodyPr/>
        <a:lstStyle/>
        <a:p>
          <a:pPr>
            <a:lnSpc>
              <a:spcPct val="100000"/>
            </a:lnSpc>
          </a:pPr>
          <a:r>
            <a:rPr lang="en-GB" dirty="0"/>
            <a:t>For each one, identify the site purpose, target audience, is it a product, service or product and service site and justify why you think the site belongs to this type</a:t>
          </a:r>
          <a:endParaRPr lang="en-US" dirty="0"/>
        </a:p>
      </dgm:t>
    </dgm:pt>
    <dgm:pt modelId="{C2596EE5-2DCE-4724-B26C-88C9D38EE164}" type="parTrans" cxnId="{F65532BC-07C8-48E6-8BC6-6C691FA3357F}">
      <dgm:prSet/>
      <dgm:spPr/>
      <dgm:t>
        <a:bodyPr/>
        <a:lstStyle/>
        <a:p>
          <a:endParaRPr lang="en-US"/>
        </a:p>
      </dgm:t>
    </dgm:pt>
    <dgm:pt modelId="{49ACD736-DEB0-4B20-8114-6557930971C6}" type="sibTrans" cxnId="{F65532BC-07C8-48E6-8BC6-6C691FA3357F}">
      <dgm:prSet/>
      <dgm:spPr/>
      <dgm:t>
        <a:bodyPr/>
        <a:lstStyle/>
        <a:p>
          <a:endParaRPr lang="en-US"/>
        </a:p>
      </dgm:t>
    </dgm:pt>
    <dgm:pt modelId="{B663AFC3-A417-426F-A8CE-6048BCA82017}">
      <dgm:prSet/>
      <dgm:spPr/>
      <dgm:t>
        <a:bodyPr/>
        <a:lstStyle/>
        <a:p>
          <a:pPr>
            <a:lnSpc>
              <a:spcPct val="100000"/>
            </a:lnSpc>
          </a:pPr>
          <a:r>
            <a:rPr lang="en-GB" dirty="0"/>
            <a:t>Discuss your findings with the group.</a:t>
          </a:r>
          <a:endParaRPr lang="en-US" dirty="0"/>
        </a:p>
      </dgm:t>
    </dgm:pt>
    <dgm:pt modelId="{4AEA1678-197E-456C-85B8-7548F8F78225}" type="parTrans" cxnId="{135B66B0-6076-42F5-8BEA-47E3FFCA5F2E}">
      <dgm:prSet/>
      <dgm:spPr/>
      <dgm:t>
        <a:bodyPr/>
        <a:lstStyle/>
        <a:p>
          <a:endParaRPr lang="en-US"/>
        </a:p>
      </dgm:t>
    </dgm:pt>
    <dgm:pt modelId="{25A798CE-A831-47BA-96FF-4B43B85D1868}" type="sibTrans" cxnId="{135B66B0-6076-42F5-8BEA-47E3FFCA5F2E}">
      <dgm:prSet/>
      <dgm:spPr/>
      <dgm:t>
        <a:bodyPr/>
        <a:lstStyle/>
        <a:p>
          <a:endParaRPr lang="en-US"/>
        </a:p>
      </dgm:t>
    </dgm:pt>
    <dgm:pt modelId="{4F07FBA1-70B9-45C1-A74B-30F81F76E1E6}">
      <dgm:prSet/>
      <dgm:spPr/>
      <dgm:t>
        <a:bodyPr/>
        <a:lstStyle/>
        <a:p>
          <a:pPr>
            <a:lnSpc>
              <a:spcPct val="100000"/>
            </a:lnSpc>
          </a:pPr>
          <a:r>
            <a:rPr lang="en-GB" b="1" u="sng" dirty="0"/>
            <a:t>Time allowed: 15 minutes</a:t>
          </a:r>
          <a:endParaRPr lang="en-US" b="1" u="sng" dirty="0"/>
        </a:p>
      </dgm:t>
    </dgm:pt>
    <dgm:pt modelId="{2F686C57-C694-4F22-B524-2B8831BBE50D}" type="parTrans" cxnId="{91417B99-2195-4942-9F7C-73F51A0A596E}">
      <dgm:prSet/>
      <dgm:spPr/>
      <dgm:t>
        <a:bodyPr/>
        <a:lstStyle/>
        <a:p>
          <a:endParaRPr lang="en-US"/>
        </a:p>
      </dgm:t>
    </dgm:pt>
    <dgm:pt modelId="{DF7BC924-54AF-4473-9893-4EFD2231F6C0}" type="sibTrans" cxnId="{91417B99-2195-4942-9F7C-73F51A0A596E}">
      <dgm:prSet/>
      <dgm:spPr/>
      <dgm:t>
        <a:bodyPr/>
        <a:lstStyle/>
        <a:p>
          <a:endParaRPr lang="en-US"/>
        </a:p>
      </dgm:t>
    </dgm:pt>
    <dgm:pt modelId="{11FFA459-3334-4498-93FE-F9C3F53D9D5A}" type="pres">
      <dgm:prSet presAssocID="{00C7DFFD-6817-4104-BBC0-5073F542F8FC}" presName="root" presStyleCnt="0">
        <dgm:presLayoutVars>
          <dgm:dir/>
          <dgm:resizeHandles val="exact"/>
        </dgm:presLayoutVars>
      </dgm:prSet>
      <dgm:spPr/>
    </dgm:pt>
    <dgm:pt modelId="{FFFAA3CC-8291-4421-B9C4-F7431BC2562E}" type="pres">
      <dgm:prSet presAssocID="{00B88B80-A75F-42A6-9E78-52C577AFFA32}" presName="compNode" presStyleCnt="0"/>
      <dgm:spPr/>
    </dgm:pt>
    <dgm:pt modelId="{8B735737-BE1F-41B3-A3CA-6FD6F57638DB}" type="pres">
      <dgm:prSet presAssocID="{00B88B80-A75F-42A6-9E78-52C577AFFA32}" presName="bgRect" presStyleLbl="bgShp" presStyleIdx="0" presStyleCnt="4"/>
      <dgm:spPr/>
    </dgm:pt>
    <dgm:pt modelId="{E07588D3-0302-46D7-8049-0592AFA6FB2B}" type="pres">
      <dgm:prSet presAssocID="{00B88B80-A75F-42A6-9E78-52C577AFFA32}"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rogrammer"/>
        </a:ext>
      </dgm:extLst>
    </dgm:pt>
    <dgm:pt modelId="{78A46D27-86C0-4ABE-8E75-2A9BA777E367}" type="pres">
      <dgm:prSet presAssocID="{00B88B80-A75F-42A6-9E78-52C577AFFA32}" presName="spaceRect" presStyleCnt="0"/>
      <dgm:spPr/>
    </dgm:pt>
    <dgm:pt modelId="{011C7A24-02E4-4944-9C17-97EF36F75EEC}" type="pres">
      <dgm:prSet presAssocID="{00B88B80-A75F-42A6-9E78-52C577AFFA32}" presName="parTx" presStyleLbl="revTx" presStyleIdx="0" presStyleCnt="4">
        <dgm:presLayoutVars>
          <dgm:chMax val="0"/>
          <dgm:chPref val="0"/>
        </dgm:presLayoutVars>
      </dgm:prSet>
      <dgm:spPr/>
    </dgm:pt>
    <dgm:pt modelId="{34916EB6-D2BB-4F07-A002-8BB8388BA175}" type="pres">
      <dgm:prSet presAssocID="{E34BF3CF-B7BE-4027-814B-2AD1DB4B440B}" presName="sibTrans" presStyleCnt="0"/>
      <dgm:spPr/>
    </dgm:pt>
    <dgm:pt modelId="{E3C04FA1-8AC8-4359-A6A3-75326A3565B3}" type="pres">
      <dgm:prSet presAssocID="{3F4CE155-FC9F-4BF4-906E-7291736B2201}" presName="compNode" presStyleCnt="0"/>
      <dgm:spPr/>
    </dgm:pt>
    <dgm:pt modelId="{CCF1DD4C-65A1-463A-B2CA-AAEBFE17FE26}" type="pres">
      <dgm:prSet presAssocID="{3F4CE155-FC9F-4BF4-906E-7291736B2201}" presName="bgRect" presStyleLbl="bgShp" presStyleIdx="1" presStyleCnt="4"/>
      <dgm:spPr/>
    </dgm:pt>
    <dgm:pt modelId="{F8FA44BC-1E3A-4BF5-B1F5-2F8F9F94C798}" type="pres">
      <dgm:prSet presAssocID="{3F4CE155-FC9F-4BF4-906E-7291736B220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Unlock"/>
        </a:ext>
      </dgm:extLst>
    </dgm:pt>
    <dgm:pt modelId="{309D4CF8-FA5C-43AF-8447-F517A5C24B90}" type="pres">
      <dgm:prSet presAssocID="{3F4CE155-FC9F-4BF4-906E-7291736B2201}" presName="spaceRect" presStyleCnt="0"/>
      <dgm:spPr/>
    </dgm:pt>
    <dgm:pt modelId="{1D08D099-5A54-4025-8966-565F4A25FD70}" type="pres">
      <dgm:prSet presAssocID="{3F4CE155-FC9F-4BF4-906E-7291736B2201}" presName="parTx" presStyleLbl="revTx" presStyleIdx="1" presStyleCnt="4">
        <dgm:presLayoutVars>
          <dgm:chMax val="0"/>
          <dgm:chPref val="0"/>
        </dgm:presLayoutVars>
      </dgm:prSet>
      <dgm:spPr/>
    </dgm:pt>
    <dgm:pt modelId="{A7CF15BB-8681-4847-9BF7-10BA063BBF8B}" type="pres">
      <dgm:prSet presAssocID="{49ACD736-DEB0-4B20-8114-6557930971C6}" presName="sibTrans" presStyleCnt="0"/>
      <dgm:spPr/>
    </dgm:pt>
    <dgm:pt modelId="{03575AE3-D756-43EA-94C1-7625E181E016}" type="pres">
      <dgm:prSet presAssocID="{B663AFC3-A417-426F-A8CE-6048BCA82017}" presName="compNode" presStyleCnt="0"/>
      <dgm:spPr/>
    </dgm:pt>
    <dgm:pt modelId="{90EEF597-AB73-4CB7-B431-67D6AEF00FCE}" type="pres">
      <dgm:prSet presAssocID="{B663AFC3-A417-426F-A8CE-6048BCA82017}" presName="bgRect" presStyleLbl="bgShp" presStyleIdx="2" presStyleCnt="4"/>
      <dgm:spPr/>
    </dgm:pt>
    <dgm:pt modelId="{AC3986CD-69D3-452D-AAA2-7B597262D0A2}" type="pres">
      <dgm:prSet presAssocID="{B663AFC3-A417-426F-A8CE-6048BCA82017}"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Warning"/>
        </a:ext>
      </dgm:extLst>
    </dgm:pt>
    <dgm:pt modelId="{530606B7-AF5B-418B-B221-540D36F47D7F}" type="pres">
      <dgm:prSet presAssocID="{B663AFC3-A417-426F-A8CE-6048BCA82017}" presName="spaceRect" presStyleCnt="0"/>
      <dgm:spPr/>
    </dgm:pt>
    <dgm:pt modelId="{6367496B-3958-448E-8E42-B5444C4C88BC}" type="pres">
      <dgm:prSet presAssocID="{B663AFC3-A417-426F-A8CE-6048BCA82017}" presName="parTx" presStyleLbl="revTx" presStyleIdx="2" presStyleCnt="4">
        <dgm:presLayoutVars>
          <dgm:chMax val="0"/>
          <dgm:chPref val="0"/>
        </dgm:presLayoutVars>
      </dgm:prSet>
      <dgm:spPr/>
    </dgm:pt>
    <dgm:pt modelId="{9A60B26E-AFD1-4C23-8343-90EE80242C2C}" type="pres">
      <dgm:prSet presAssocID="{25A798CE-A831-47BA-96FF-4B43B85D1868}" presName="sibTrans" presStyleCnt="0"/>
      <dgm:spPr/>
    </dgm:pt>
    <dgm:pt modelId="{4C038C86-7DD3-4C53-937D-AFFCCE209006}" type="pres">
      <dgm:prSet presAssocID="{4F07FBA1-70B9-45C1-A74B-30F81F76E1E6}" presName="compNode" presStyleCnt="0"/>
      <dgm:spPr/>
    </dgm:pt>
    <dgm:pt modelId="{8B2B89AF-BC76-48F5-A902-209A0AB50409}" type="pres">
      <dgm:prSet presAssocID="{4F07FBA1-70B9-45C1-A74B-30F81F76E1E6}" presName="bgRect" presStyleLbl="bgShp" presStyleIdx="3" presStyleCnt="4"/>
      <dgm:spPr/>
    </dgm:pt>
    <dgm:pt modelId="{3B18C647-ACE4-46DA-B7AD-6795F273A6D2}" type="pres">
      <dgm:prSet presAssocID="{4F07FBA1-70B9-45C1-A74B-30F81F76E1E6}"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topwatch"/>
        </a:ext>
      </dgm:extLst>
    </dgm:pt>
    <dgm:pt modelId="{64AC38D6-80F0-4F21-947A-D6F02DBADF78}" type="pres">
      <dgm:prSet presAssocID="{4F07FBA1-70B9-45C1-A74B-30F81F76E1E6}" presName="spaceRect" presStyleCnt="0"/>
      <dgm:spPr/>
    </dgm:pt>
    <dgm:pt modelId="{753DF56C-04A0-4A87-A49B-87F5117E1F98}" type="pres">
      <dgm:prSet presAssocID="{4F07FBA1-70B9-45C1-A74B-30F81F76E1E6}" presName="parTx" presStyleLbl="revTx" presStyleIdx="3" presStyleCnt="4">
        <dgm:presLayoutVars>
          <dgm:chMax val="0"/>
          <dgm:chPref val="0"/>
        </dgm:presLayoutVars>
      </dgm:prSet>
      <dgm:spPr/>
    </dgm:pt>
  </dgm:ptLst>
  <dgm:cxnLst>
    <dgm:cxn modelId="{DA2C9C3E-D29F-410E-9E1D-C8158D7C222B}" type="presOf" srcId="{3F4CE155-FC9F-4BF4-906E-7291736B2201}" destId="{1D08D099-5A54-4025-8966-565F4A25FD70}" srcOrd="0" destOrd="0" presId="urn:microsoft.com/office/officeart/2018/2/layout/IconVerticalSolidList"/>
    <dgm:cxn modelId="{91417B99-2195-4942-9F7C-73F51A0A596E}" srcId="{00C7DFFD-6817-4104-BBC0-5073F542F8FC}" destId="{4F07FBA1-70B9-45C1-A74B-30F81F76E1E6}" srcOrd="3" destOrd="0" parTransId="{2F686C57-C694-4F22-B524-2B8831BBE50D}" sibTransId="{DF7BC924-54AF-4473-9893-4EFD2231F6C0}"/>
    <dgm:cxn modelId="{135B66B0-6076-42F5-8BEA-47E3FFCA5F2E}" srcId="{00C7DFFD-6817-4104-BBC0-5073F542F8FC}" destId="{B663AFC3-A417-426F-A8CE-6048BCA82017}" srcOrd="2" destOrd="0" parTransId="{4AEA1678-197E-456C-85B8-7548F8F78225}" sibTransId="{25A798CE-A831-47BA-96FF-4B43B85D1868}"/>
    <dgm:cxn modelId="{F65532BC-07C8-48E6-8BC6-6C691FA3357F}" srcId="{00C7DFFD-6817-4104-BBC0-5073F542F8FC}" destId="{3F4CE155-FC9F-4BF4-906E-7291736B2201}" srcOrd="1" destOrd="0" parTransId="{C2596EE5-2DCE-4724-B26C-88C9D38EE164}" sibTransId="{49ACD736-DEB0-4B20-8114-6557930971C6}"/>
    <dgm:cxn modelId="{9192E6C6-F37C-4225-8A32-BD747DDBD2AE}" type="presOf" srcId="{4F07FBA1-70B9-45C1-A74B-30F81F76E1E6}" destId="{753DF56C-04A0-4A87-A49B-87F5117E1F98}" srcOrd="0" destOrd="0" presId="urn:microsoft.com/office/officeart/2018/2/layout/IconVerticalSolidList"/>
    <dgm:cxn modelId="{BB7364CE-FAE2-49A5-8B6F-EB874E120777}" srcId="{00C7DFFD-6817-4104-BBC0-5073F542F8FC}" destId="{00B88B80-A75F-42A6-9E78-52C577AFFA32}" srcOrd="0" destOrd="0" parTransId="{8ABC3BA0-23F9-460D-872B-5E85E3959ED6}" sibTransId="{E34BF3CF-B7BE-4027-814B-2AD1DB4B440B}"/>
    <dgm:cxn modelId="{7D0724E5-51D1-441C-88D9-578FA6F102DE}" type="presOf" srcId="{00C7DFFD-6817-4104-BBC0-5073F542F8FC}" destId="{11FFA459-3334-4498-93FE-F9C3F53D9D5A}" srcOrd="0" destOrd="0" presId="urn:microsoft.com/office/officeart/2018/2/layout/IconVerticalSolidList"/>
    <dgm:cxn modelId="{C0C175E7-8A72-45F4-BA06-15DC07AFB075}" type="presOf" srcId="{00B88B80-A75F-42A6-9E78-52C577AFFA32}" destId="{011C7A24-02E4-4944-9C17-97EF36F75EEC}" srcOrd="0" destOrd="0" presId="urn:microsoft.com/office/officeart/2018/2/layout/IconVerticalSolidList"/>
    <dgm:cxn modelId="{316D8AF9-F927-49A7-BEBC-F8792C66111F}" type="presOf" srcId="{B663AFC3-A417-426F-A8CE-6048BCA82017}" destId="{6367496B-3958-448E-8E42-B5444C4C88BC}" srcOrd="0" destOrd="0" presId="urn:microsoft.com/office/officeart/2018/2/layout/IconVerticalSolidList"/>
    <dgm:cxn modelId="{583C1223-DD02-49B2-B097-123ABCB66192}" type="presParOf" srcId="{11FFA459-3334-4498-93FE-F9C3F53D9D5A}" destId="{FFFAA3CC-8291-4421-B9C4-F7431BC2562E}" srcOrd="0" destOrd="0" presId="urn:microsoft.com/office/officeart/2018/2/layout/IconVerticalSolidList"/>
    <dgm:cxn modelId="{F9AA0732-4D2E-4B36-B924-AF29D5FD2B0C}" type="presParOf" srcId="{FFFAA3CC-8291-4421-B9C4-F7431BC2562E}" destId="{8B735737-BE1F-41B3-A3CA-6FD6F57638DB}" srcOrd="0" destOrd="0" presId="urn:microsoft.com/office/officeart/2018/2/layout/IconVerticalSolidList"/>
    <dgm:cxn modelId="{79DF7539-30B4-4074-B3CB-6FC8E7C496F8}" type="presParOf" srcId="{FFFAA3CC-8291-4421-B9C4-F7431BC2562E}" destId="{E07588D3-0302-46D7-8049-0592AFA6FB2B}" srcOrd="1" destOrd="0" presId="urn:microsoft.com/office/officeart/2018/2/layout/IconVerticalSolidList"/>
    <dgm:cxn modelId="{24C19AC3-2987-4931-8C47-BE1887ED890F}" type="presParOf" srcId="{FFFAA3CC-8291-4421-B9C4-F7431BC2562E}" destId="{78A46D27-86C0-4ABE-8E75-2A9BA777E367}" srcOrd="2" destOrd="0" presId="urn:microsoft.com/office/officeart/2018/2/layout/IconVerticalSolidList"/>
    <dgm:cxn modelId="{5E9BBA59-F55C-46DF-B623-BE346A417129}" type="presParOf" srcId="{FFFAA3CC-8291-4421-B9C4-F7431BC2562E}" destId="{011C7A24-02E4-4944-9C17-97EF36F75EEC}" srcOrd="3" destOrd="0" presId="urn:microsoft.com/office/officeart/2018/2/layout/IconVerticalSolidList"/>
    <dgm:cxn modelId="{2CCB3027-5396-46DE-BA9D-9FE2AC2B494B}" type="presParOf" srcId="{11FFA459-3334-4498-93FE-F9C3F53D9D5A}" destId="{34916EB6-D2BB-4F07-A002-8BB8388BA175}" srcOrd="1" destOrd="0" presId="urn:microsoft.com/office/officeart/2018/2/layout/IconVerticalSolidList"/>
    <dgm:cxn modelId="{CF83BC7B-9B05-496B-A901-DD7F6EFE8E87}" type="presParOf" srcId="{11FFA459-3334-4498-93FE-F9C3F53D9D5A}" destId="{E3C04FA1-8AC8-4359-A6A3-75326A3565B3}" srcOrd="2" destOrd="0" presId="urn:microsoft.com/office/officeart/2018/2/layout/IconVerticalSolidList"/>
    <dgm:cxn modelId="{85589B63-774A-4250-A672-6B09D3563025}" type="presParOf" srcId="{E3C04FA1-8AC8-4359-A6A3-75326A3565B3}" destId="{CCF1DD4C-65A1-463A-B2CA-AAEBFE17FE26}" srcOrd="0" destOrd="0" presId="urn:microsoft.com/office/officeart/2018/2/layout/IconVerticalSolidList"/>
    <dgm:cxn modelId="{25C06B63-BE49-4F04-9389-3E47F85A8C96}" type="presParOf" srcId="{E3C04FA1-8AC8-4359-A6A3-75326A3565B3}" destId="{F8FA44BC-1E3A-4BF5-B1F5-2F8F9F94C798}" srcOrd="1" destOrd="0" presId="urn:microsoft.com/office/officeart/2018/2/layout/IconVerticalSolidList"/>
    <dgm:cxn modelId="{9F2B43EE-22B9-4AA4-A13E-BD329DDB8400}" type="presParOf" srcId="{E3C04FA1-8AC8-4359-A6A3-75326A3565B3}" destId="{309D4CF8-FA5C-43AF-8447-F517A5C24B90}" srcOrd="2" destOrd="0" presId="urn:microsoft.com/office/officeart/2018/2/layout/IconVerticalSolidList"/>
    <dgm:cxn modelId="{6B5907CF-5240-4B4C-A8D9-3185814C9759}" type="presParOf" srcId="{E3C04FA1-8AC8-4359-A6A3-75326A3565B3}" destId="{1D08D099-5A54-4025-8966-565F4A25FD70}" srcOrd="3" destOrd="0" presId="urn:microsoft.com/office/officeart/2018/2/layout/IconVerticalSolidList"/>
    <dgm:cxn modelId="{98EBE91E-3B27-4367-B23B-7FE34F691B77}" type="presParOf" srcId="{11FFA459-3334-4498-93FE-F9C3F53D9D5A}" destId="{A7CF15BB-8681-4847-9BF7-10BA063BBF8B}" srcOrd="3" destOrd="0" presId="urn:microsoft.com/office/officeart/2018/2/layout/IconVerticalSolidList"/>
    <dgm:cxn modelId="{6CB0C296-FE72-4069-AEA0-96C3BFC2A8E5}" type="presParOf" srcId="{11FFA459-3334-4498-93FE-F9C3F53D9D5A}" destId="{03575AE3-D756-43EA-94C1-7625E181E016}" srcOrd="4" destOrd="0" presId="urn:microsoft.com/office/officeart/2018/2/layout/IconVerticalSolidList"/>
    <dgm:cxn modelId="{FD433FA0-DCC4-42AC-B040-982A6E1BF5B6}" type="presParOf" srcId="{03575AE3-D756-43EA-94C1-7625E181E016}" destId="{90EEF597-AB73-4CB7-B431-67D6AEF00FCE}" srcOrd="0" destOrd="0" presId="urn:microsoft.com/office/officeart/2018/2/layout/IconVerticalSolidList"/>
    <dgm:cxn modelId="{E9C8E271-6070-45AA-BD82-E3104417CC92}" type="presParOf" srcId="{03575AE3-D756-43EA-94C1-7625E181E016}" destId="{AC3986CD-69D3-452D-AAA2-7B597262D0A2}" srcOrd="1" destOrd="0" presId="urn:microsoft.com/office/officeart/2018/2/layout/IconVerticalSolidList"/>
    <dgm:cxn modelId="{EC521E92-A5E6-498B-87F7-A43D1B250C68}" type="presParOf" srcId="{03575AE3-D756-43EA-94C1-7625E181E016}" destId="{530606B7-AF5B-418B-B221-540D36F47D7F}" srcOrd="2" destOrd="0" presId="urn:microsoft.com/office/officeart/2018/2/layout/IconVerticalSolidList"/>
    <dgm:cxn modelId="{2017A2C1-BA47-4D5A-B535-DD2EC1F12F27}" type="presParOf" srcId="{03575AE3-D756-43EA-94C1-7625E181E016}" destId="{6367496B-3958-448E-8E42-B5444C4C88BC}" srcOrd="3" destOrd="0" presId="urn:microsoft.com/office/officeart/2018/2/layout/IconVerticalSolidList"/>
    <dgm:cxn modelId="{AF55E2F6-67F6-4A4F-A3FC-EB58816BF2C4}" type="presParOf" srcId="{11FFA459-3334-4498-93FE-F9C3F53D9D5A}" destId="{9A60B26E-AFD1-4C23-8343-90EE80242C2C}" srcOrd="5" destOrd="0" presId="urn:microsoft.com/office/officeart/2018/2/layout/IconVerticalSolidList"/>
    <dgm:cxn modelId="{6C1D3EB1-2979-4DCB-B04E-F6D7E70D54C6}" type="presParOf" srcId="{11FFA459-3334-4498-93FE-F9C3F53D9D5A}" destId="{4C038C86-7DD3-4C53-937D-AFFCCE209006}" srcOrd="6" destOrd="0" presId="urn:microsoft.com/office/officeart/2018/2/layout/IconVerticalSolidList"/>
    <dgm:cxn modelId="{A3285C0F-EBEF-495D-A0A3-B320F5120CB1}" type="presParOf" srcId="{4C038C86-7DD3-4C53-937D-AFFCCE209006}" destId="{8B2B89AF-BC76-48F5-A902-209A0AB50409}" srcOrd="0" destOrd="0" presId="urn:microsoft.com/office/officeart/2018/2/layout/IconVerticalSolidList"/>
    <dgm:cxn modelId="{DD5035F3-171B-4594-8244-856B37B6691B}" type="presParOf" srcId="{4C038C86-7DD3-4C53-937D-AFFCCE209006}" destId="{3B18C647-ACE4-46DA-B7AD-6795F273A6D2}" srcOrd="1" destOrd="0" presId="urn:microsoft.com/office/officeart/2018/2/layout/IconVerticalSolidList"/>
    <dgm:cxn modelId="{2BA6B6B1-C78B-438A-B6B5-5314BD8F6BF6}" type="presParOf" srcId="{4C038C86-7DD3-4C53-937D-AFFCCE209006}" destId="{64AC38D6-80F0-4F21-947A-D6F02DBADF78}" srcOrd="2" destOrd="0" presId="urn:microsoft.com/office/officeart/2018/2/layout/IconVerticalSolidList"/>
    <dgm:cxn modelId="{AAC8C620-D93C-460F-9A19-DBD2C908DFB6}" type="presParOf" srcId="{4C038C86-7DD3-4C53-937D-AFFCCE209006}" destId="{753DF56C-04A0-4A87-A49B-87F5117E1F98}"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E681A4A6-71D0-4FDD-A73A-E5943FBE5CFA}" type="doc">
      <dgm:prSet loTypeId="urn:microsoft.com/office/officeart/2018/2/layout/IconVerticalSolidList" loCatId="icon" qsTypeId="urn:microsoft.com/office/officeart/2005/8/quickstyle/simple1" qsCatId="simple" csTypeId="urn:microsoft.com/office/officeart/2018/5/colors/Iconchunking_neutralbg_accent6_2" csCatId="accent6" phldr="1"/>
      <dgm:spPr/>
      <dgm:t>
        <a:bodyPr/>
        <a:lstStyle/>
        <a:p>
          <a:endParaRPr lang="en-US"/>
        </a:p>
      </dgm:t>
    </dgm:pt>
    <dgm:pt modelId="{83A26FAC-5486-4334-B644-43152643C6D9}">
      <dgm:prSet/>
      <dgm:spPr/>
      <dgm:t>
        <a:bodyPr/>
        <a:lstStyle/>
        <a:p>
          <a:r>
            <a:rPr lang="en-GB"/>
            <a:t>All websites need to fulfil the same basic requirements.</a:t>
          </a:r>
          <a:endParaRPr lang="en-US"/>
        </a:p>
      </dgm:t>
    </dgm:pt>
    <dgm:pt modelId="{55B849F0-3079-4404-9500-83DB15136312}" type="parTrans" cxnId="{6249EEE2-AE19-4362-8950-2E45B771F745}">
      <dgm:prSet/>
      <dgm:spPr/>
      <dgm:t>
        <a:bodyPr/>
        <a:lstStyle/>
        <a:p>
          <a:endParaRPr lang="en-US"/>
        </a:p>
      </dgm:t>
    </dgm:pt>
    <dgm:pt modelId="{C4B252D4-7663-4D80-992D-C0B3B3D63670}" type="sibTrans" cxnId="{6249EEE2-AE19-4362-8950-2E45B771F745}">
      <dgm:prSet/>
      <dgm:spPr/>
      <dgm:t>
        <a:bodyPr/>
        <a:lstStyle/>
        <a:p>
          <a:endParaRPr lang="en-US"/>
        </a:p>
      </dgm:t>
    </dgm:pt>
    <dgm:pt modelId="{3EF879ED-898A-48ED-BFEB-F072FF3FCC0E}">
      <dgm:prSet/>
      <dgm:spPr/>
      <dgm:t>
        <a:bodyPr/>
        <a:lstStyle/>
        <a:p>
          <a:r>
            <a:rPr lang="en-GB"/>
            <a:t>These are listed on the next slide.</a:t>
          </a:r>
          <a:endParaRPr lang="en-US"/>
        </a:p>
      </dgm:t>
    </dgm:pt>
    <dgm:pt modelId="{30AEAF2B-CB4C-44EF-B6EB-A5348FA0C6EF}" type="parTrans" cxnId="{8C778D61-7A81-48A5-A9E0-4CD248E62BBB}">
      <dgm:prSet/>
      <dgm:spPr/>
      <dgm:t>
        <a:bodyPr/>
        <a:lstStyle/>
        <a:p>
          <a:endParaRPr lang="en-US"/>
        </a:p>
      </dgm:t>
    </dgm:pt>
    <dgm:pt modelId="{35682628-FF39-4B7C-84AD-7232F679E9D8}" type="sibTrans" cxnId="{8C778D61-7A81-48A5-A9E0-4CD248E62BBB}">
      <dgm:prSet/>
      <dgm:spPr/>
      <dgm:t>
        <a:bodyPr/>
        <a:lstStyle/>
        <a:p>
          <a:endParaRPr lang="en-US"/>
        </a:p>
      </dgm:t>
    </dgm:pt>
    <dgm:pt modelId="{F5C1DA5C-260B-46E4-86A8-3DF9AD0DF347}" type="pres">
      <dgm:prSet presAssocID="{E681A4A6-71D0-4FDD-A73A-E5943FBE5CFA}" presName="root" presStyleCnt="0">
        <dgm:presLayoutVars>
          <dgm:dir/>
          <dgm:resizeHandles val="exact"/>
        </dgm:presLayoutVars>
      </dgm:prSet>
      <dgm:spPr/>
    </dgm:pt>
    <dgm:pt modelId="{A425EAD4-A385-4B6B-A9EC-3C2CE10C64D4}" type="pres">
      <dgm:prSet presAssocID="{83A26FAC-5486-4334-B644-43152643C6D9}" presName="compNode" presStyleCnt="0"/>
      <dgm:spPr/>
    </dgm:pt>
    <dgm:pt modelId="{8B65E792-0203-4816-B278-D038DD98B86E}" type="pres">
      <dgm:prSet presAssocID="{83A26FAC-5486-4334-B644-43152643C6D9}" presName="bgRect" presStyleLbl="bgShp" presStyleIdx="0" presStyleCnt="2"/>
      <dgm:spPr/>
    </dgm:pt>
    <dgm:pt modelId="{19CBACBB-997A-4209-9390-FEE3F00399DC}" type="pres">
      <dgm:prSet presAssocID="{83A26FAC-5486-4334-B644-43152643C6D9}"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hopping cart"/>
        </a:ext>
      </dgm:extLst>
    </dgm:pt>
    <dgm:pt modelId="{C3F45265-45BD-4A3E-8648-EA2620017BDB}" type="pres">
      <dgm:prSet presAssocID="{83A26FAC-5486-4334-B644-43152643C6D9}" presName="spaceRect" presStyleCnt="0"/>
      <dgm:spPr/>
    </dgm:pt>
    <dgm:pt modelId="{68FDA832-3A1F-473A-9942-AD931F577CB3}" type="pres">
      <dgm:prSet presAssocID="{83A26FAC-5486-4334-B644-43152643C6D9}" presName="parTx" presStyleLbl="revTx" presStyleIdx="0" presStyleCnt="2">
        <dgm:presLayoutVars>
          <dgm:chMax val="0"/>
          <dgm:chPref val="0"/>
        </dgm:presLayoutVars>
      </dgm:prSet>
      <dgm:spPr/>
    </dgm:pt>
    <dgm:pt modelId="{164C80D4-FF34-4D90-9ADA-77F460C427CE}" type="pres">
      <dgm:prSet presAssocID="{C4B252D4-7663-4D80-992D-C0B3B3D63670}" presName="sibTrans" presStyleCnt="0"/>
      <dgm:spPr/>
    </dgm:pt>
    <dgm:pt modelId="{66D074FC-172A-4CDB-B49B-BDA316E8321A}" type="pres">
      <dgm:prSet presAssocID="{3EF879ED-898A-48ED-BFEB-F072FF3FCC0E}" presName="compNode" presStyleCnt="0"/>
      <dgm:spPr/>
    </dgm:pt>
    <dgm:pt modelId="{36F334D7-32C1-4E72-89FF-288BA849490A}" type="pres">
      <dgm:prSet presAssocID="{3EF879ED-898A-48ED-BFEB-F072FF3FCC0E}" presName="bgRect" presStyleLbl="bgShp" presStyleIdx="1" presStyleCnt="2"/>
      <dgm:spPr/>
    </dgm:pt>
    <dgm:pt modelId="{78EDE1E5-CC0D-413D-882F-D360C2C3DA07}" type="pres">
      <dgm:prSet presAssocID="{3EF879ED-898A-48ED-BFEB-F072FF3FCC0E}"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rojector screen"/>
        </a:ext>
      </dgm:extLst>
    </dgm:pt>
    <dgm:pt modelId="{2F57AE57-15E3-442C-89FA-701461CA8C03}" type="pres">
      <dgm:prSet presAssocID="{3EF879ED-898A-48ED-BFEB-F072FF3FCC0E}" presName="spaceRect" presStyleCnt="0"/>
      <dgm:spPr/>
    </dgm:pt>
    <dgm:pt modelId="{A6622FE4-B96B-433F-B464-2660D5D5C2B1}" type="pres">
      <dgm:prSet presAssocID="{3EF879ED-898A-48ED-BFEB-F072FF3FCC0E}" presName="parTx" presStyleLbl="revTx" presStyleIdx="1" presStyleCnt="2">
        <dgm:presLayoutVars>
          <dgm:chMax val="0"/>
          <dgm:chPref val="0"/>
        </dgm:presLayoutVars>
      </dgm:prSet>
      <dgm:spPr/>
    </dgm:pt>
  </dgm:ptLst>
  <dgm:cxnLst>
    <dgm:cxn modelId="{62271439-FC1A-4F7E-8E44-6805C273487D}" type="presOf" srcId="{E681A4A6-71D0-4FDD-A73A-E5943FBE5CFA}" destId="{F5C1DA5C-260B-46E4-86A8-3DF9AD0DF347}" srcOrd="0" destOrd="0" presId="urn:microsoft.com/office/officeart/2018/2/layout/IconVerticalSolidList"/>
    <dgm:cxn modelId="{8A7EA960-6D0C-4F11-92A6-42EED8BD4088}" type="presOf" srcId="{83A26FAC-5486-4334-B644-43152643C6D9}" destId="{68FDA832-3A1F-473A-9942-AD931F577CB3}" srcOrd="0" destOrd="0" presId="urn:microsoft.com/office/officeart/2018/2/layout/IconVerticalSolidList"/>
    <dgm:cxn modelId="{8C778D61-7A81-48A5-A9E0-4CD248E62BBB}" srcId="{E681A4A6-71D0-4FDD-A73A-E5943FBE5CFA}" destId="{3EF879ED-898A-48ED-BFEB-F072FF3FCC0E}" srcOrd="1" destOrd="0" parTransId="{30AEAF2B-CB4C-44EF-B6EB-A5348FA0C6EF}" sibTransId="{35682628-FF39-4B7C-84AD-7232F679E9D8}"/>
    <dgm:cxn modelId="{6249EEE2-AE19-4362-8950-2E45B771F745}" srcId="{E681A4A6-71D0-4FDD-A73A-E5943FBE5CFA}" destId="{83A26FAC-5486-4334-B644-43152643C6D9}" srcOrd="0" destOrd="0" parTransId="{55B849F0-3079-4404-9500-83DB15136312}" sibTransId="{C4B252D4-7663-4D80-992D-C0B3B3D63670}"/>
    <dgm:cxn modelId="{C74780F9-AC37-442A-9AB8-BD9257879CB9}" type="presOf" srcId="{3EF879ED-898A-48ED-BFEB-F072FF3FCC0E}" destId="{A6622FE4-B96B-433F-B464-2660D5D5C2B1}" srcOrd="0" destOrd="0" presId="urn:microsoft.com/office/officeart/2018/2/layout/IconVerticalSolidList"/>
    <dgm:cxn modelId="{F3EFAE49-6052-47DA-93C8-4C96955885EC}" type="presParOf" srcId="{F5C1DA5C-260B-46E4-86A8-3DF9AD0DF347}" destId="{A425EAD4-A385-4B6B-A9EC-3C2CE10C64D4}" srcOrd="0" destOrd="0" presId="urn:microsoft.com/office/officeart/2018/2/layout/IconVerticalSolidList"/>
    <dgm:cxn modelId="{D0BFBB1F-D084-43BC-B9C2-D469EEB88BB0}" type="presParOf" srcId="{A425EAD4-A385-4B6B-A9EC-3C2CE10C64D4}" destId="{8B65E792-0203-4816-B278-D038DD98B86E}" srcOrd="0" destOrd="0" presId="urn:microsoft.com/office/officeart/2018/2/layout/IconVerticalSolidList"/>
    <dgm:cxn modelId="{F01572C8-A249-40AA-9E4F-41E6DE0092C3}" type="presParOf" srcId="{A425EAD4-A385-4B6B-A9EC-3C2CE10C64D4}" destId="{19CBACBB-997A-4209-9390-FEE3F00399DC}" srcOrd="1" destOrd="0" presId="urn:microsoft.com/office/officeart/2018/2/layout/IconVerticalSolidList"/>
    <dgm:cxn modelId="{30301E81-9C98-4D88-9184-7C6977BFB6CE}" type="presParOf" srcId="{A425EAD4-A385-4B6B-A9EC-3C2CE10C64D4}" destId="{C3F45265-45BD-4A3E-8648-EA2620017BDB}" srcOrd="2" destOrd="0" presId="urn:microsoft.com/office/officeart/2018/2/layout/IconVerticalSolidList"/>
    <dgm:cxn modelId="{F12FEED3-59EE-4B3C-AD7D-2F29F4646C27}" type="presParOf" srcId="{A425EAD4-A385-4B6B-A9EC-3C2CE10C64D4}" destId="{68FDA832-3A1F-473A-9942-AD931F577CB3}" srcOrd="3" destOrd="0" presId="urn:microsoft.com/office/officeart/2018/2/layout/IconVerticalSolidList"/>
    <dgm:cxn modelId="{542D201E-A67D-419D-9FAE-A5C925D212F8}" type="presParOf" srcId="{F5C1DA5C-260B-46E4-86A8-3DF9AD0DF347}" destId="{164C80D4-FF34-4D90-9ADA-77F460C427CE}" srcOrd="1" destOrd="0" presId="urn:microsoft.com/office/officeart/2018/2/layout/IconVerticalSolidList"/>
    <dgm:cxn modelId="{6D46E614-FB25-401F-84A0-F1D2899FD478}" type="presParOf" srcId="{F5C1DA5C-260B-46E4-86A8-3DF9AD0DF347}" destId="{66D074FC-172A-4CDB-B49B-BDA316E8321A}" srcOrd="2" destOrd="0" presId="urn:microsoft.com/office/officeart/2018/2/layout/IconVerticalSolidList"/>
    <dgm:cxn modelId="{71253C9C-0E91-46FE-87DC-CEC880BD0104}" type="presParOf" srcId="{66D074FC-172A-4CDB-B49B-BDA316E8321A}" destId="{36F334D7-32C1-4E72-89FF-288BA849490A}" srcOrd="0" destOrd="0" presId="urn:microsoft.com/office/officeart/2018/2/layout/IconVerticalSolidList"/>
    <dgm:cxn modelId="{A9DD5614-CC8E-4889-8BB1-28FED961536F}" type="presParOf" srcId="{66D074FC-172A-4CDB-B49B-BDA316E8321A}" destId="{78EDE1E5-CC0D-413D-882F-D360C2C3DA07}" srcOrd="1" destOrd="0" presId="urn:microsoft.com/office/officeart/2018/2/layout/IconVerticalSolidList"/>
    <dgm:cxn modelId="{1AAFF4E0-6373-4171-B8AD-1C146CF8AD7C}" type="presParOf" srcId="{66D074FC-172A-4CDB-B49B-BDA316E8321A}" destId="{2F57AE57-15E3-442C-89FA-701461CA8C03}" srcOrd="2" destOrd="0" presId="urn:microsoft.com/office/officeart/2018/2/layout/IconVerticalSolidList"/>
    <dgm:cxn modelId="{1668E1C2-A4E7-40FF-AB7F-6123C9169B7E}" type="presParOf" srcId="{66D074FC-172A-4CDB-B49B-BDA316E8321A}" destId="{A6622FE4-B96B-433F-B464-2660D5D5C2B1}"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00C7DFFD-6817-4104-BBC0-5073F542F8FC}" type="doc">
      <dgm:prSet loTypeId="urn:microsoft.com/office/officeart/2018/2/layout/IconVerticalSolidList" loCatId="icon" qsTypeId="urn:microsoft.com/office/officeart/2005/8/quickstyle/simple1" qsCatId="simple" csTypeId="urn:microsoft.com/office/officeart/2018/5/colors/Iconchunking_neutralbg_accent2_2" csCatId="accent2" phldr="1"/>
      <dgm:spPr/>
      <dgm:t>
        <a:bodyPr/>
        <a:lstStyle/>
        <a:p>
          <a:endParaRPr lang="en-US"/>
        </a:p>
      </dgm:t>
    </dgm:pt>
    <dgm:pt modelId="{00B88B80-A75F-42A6-9E78-52C577AFFA32}">
      <dgm:prSet/>
      <dgm:spPr/>
      <dgm:t>
        <a:bodyPr/>
        <a:lstStyle/>
        <a:p>
          <a:pPr>
            <a:lnSpc>
              <a:spcPct val="100000"/>
            </a:lnSpc>
          </a:pPr>
          <a:r>
            <a:rPr lang="en-GB" dirty="0"/>
            <a:t>Look at the range of websites given to you.</a:t>
          </a:r>
          <a:endParaRPr lang="en-US" dirty="0"/>
        </a:p>
      </dgm:t>
    </dgm:pt>
    <dgm:pt modelId="{8ABC3BA0-23F9-460D-872B-5E85E3959ED6}" type="parTrans" cxnId="{BB7364CE-FAE2-49A5-8B6F-EB874E120777}">
      <dgm:prSet/>
      <dgm:spPr/>
      <dgm:t>
        <a:bodyPr/>
        <a:lstStyle/>
        <a:p>
          <a:endParaRPr lang="en-US"/>
        </a:p>
      </dgm:t>
    </dgm:pt>
    <dgm:pt modelId="{E34BF3CF-B7BE-4027-814B-2AD1DB4B440B}" type="sibTrans" cxnId="{BB7364CE-FAE2-49A5-8B6F-EB874E120777}">
      <dgm:prSet/>
      <dgm:spPr/>
      <dgm:t>
        <a:bodyPr/>
        <a:lstStyle/>
        <a:p>
          <a:endParaRPr lang="en-US"/>
        </a:p>
      </dgm:t>
    </dgm:pt>
    <dgm:pt modelId="{3F4CE155-FC9F-4BF4-906E-7291736B2201}">
      <dgm:prSet/>
      <dgm:spPr/>
      <dgm:t>
        <a:bodyPr/>
        <a:lstStyle/>
        <a:p>
          <a:pPr>
            <a:lnSpc>
              <a:spcPct val="100000"/>
            </a:lnSpc>
          </a:pPr>
          <a:r>
            <a:rPr lang="en-GB" dirty="0"/>
            <a:t>For each one, identify whether the site meets all the requirements of a website.</a:t>
          </a:r>
          <a:endParaRPr lang="en-US" dirty="0"/>
        </a:p>
      </dgm:t>
    </dgm:pt>
    <dgm:pt modelId="{C2596EE5-2DCE-4724-B26C-88C9D38EE164}" type="parTrans" cxnId="{F65532BC-07C8-48E6-8BC6-6C691FA3357F}">
      <dgm:prSet/>
      <dgm:spPr/>
      <dgm:t>
        <a:bodyPr/>
        <a:lstStyle/>
        <a:p>
          <a:endParaRPr lang="en-US"/>
        </a:p>
      </dgm:t>
    </dgm:pt>
    <dgm:pt modelId="{49ACD736-DEB0-4B20-8114-6557930971C6}" type="sibTrans" cxnId="{F65532BC-07C8-48E6-8BC6-6C691FA3357F}">
      <dgm:prSet/>
      <dgm:spPr/>
      <dgm:t>
        <a:bodyPr/>
        <a:lstStyle/>
        <a:p>
          <a:endParaRPr lang="en-US"/>
        </a:p>
      </dgm:t>
    </dgm:pt>
    <dgm:pt modelId="{B663AFC3-A417-426F-A8CE-6048BCA82017}">
      <dgm:prSet/>
      <dgm:spPr/>
      <dgm:t>
        <a:bodyPr/>
        <a:lstStyle/>
        <a:p>
          <a:pPr>
            <a:lnSpc>
              <a:spcPct val="100000"/>
            </a:lnSpc>
          </a:pPr>
          <a:r>
            <a:rPr lang="en-GB" dirty="0"/>
            <a:t>Discuss your findings with the group.</a:t>
          </a:r>
          <a:endParaRPr lang="en-US" dirty="0"/>
        </a:p>
      </dgm:t>
    </dgm:pt>
    <dgm:pt modelId="{4AEA1678-197E-456C-85B8-7548F8F78225}" type="parTrans" cxnId="{135B66B0-6076-42F5-8BEA-47E3FFCA5F2E}">
      <dgm:prSet/>
      <dgm:spPr/>
      <dgm:t>
        <a:bodyPr/>
        <a:lstStyle/>
        <a:p>
          <a:endParaRPr lang="en-US"/>
        </a:p>
      </dgm:t>
    </dgm:pt>
    <dgm:pt modelId="{25A798CE-A831-47BA-96FF-4B43B85D1868}" type="sibTrans" cxnId="{135B66B0-6076-42F5-8BEA-47E3FFCA5F2E}">
      <dgm:prSet/>
      <dgm:spPr/>
      <dgm:t>
        <a:bodyPr/>
        <a:lstStyle/>
        <a:p>
          <a:endParaRPr lang="en-US"/>
        </a:p>
      </dgm:t>
    </dgm:pt>
    <dgm:pt modelId="{4F07FBA1-70B9-45C1-A74B-30F81F76E1E6}">
      <dgm:prSet/>
      <dgm:spPr/>
      <dgm:t>
        <a:bodyPr/>
        <a:lstStyle/>
        <a:p>
          <a:pPr>
            <a:lnSpc>
              <a:spcPct val="100000"/>
            </a:lnSpc>
          </a:pPr>
          <a:r>
            <a:rPr lang="en-GB" b="1" u="sng" dirty="0"/>
            <a:t>Time allowed: 15 minutes</a:t>
          </a:r>
          <a:endParaRPr lang="en-US" b="1" u="sng" dirty="0"/>
        </a:p>
      </dgm:t>
    </dgm:pt>
    <dgm:pt modelId="{2F686C57-C694-4F22-B524-2B8831BBE50D}" type="parTrans" cxnId="{91417B99-2195-4942-9F7C-73F51A0A596E}">
      <dgm:prSet/>
      <dgm:spPr/>
      <dgm:t>
        <a:bodyPr/>
        <a:lstStyle/>
        <a:p>
          <a:endParaRPr lang="en-US"/>
        </a:p>
      </dgm:t>
    </dgm:pt>
    <dgm:pt modelId="{DF7BC924-54AF-4473-9893-4EFD2231F6C0}" type="sibTrans" cxnId="{91417B99-2195-4942-9F7C-73F51A0A596E}">
      <dgm:prSet/>
      <dgm:spPr/>
      <dgm:t>
        <a:bodyPr/>
        <a:lstStyle/>
        <a:p>
          <a:endParaRPr lang="en-US"/>
        </a:p>
      </dgm:t>
    </dgm:pt>
    <dgm:pt modelId="{11FFA459-3334-4498-93FE-F9C3F53D9D5A}" type="pres">
      <dgm:prSet presAssocID="{00C7DFFD-6817-4104-BBC0-5073F542F8FC}" presName="root" presStyleCnt="0">
        <dgm:presLayoutVars>
          <dgm:dir/>
          <dgm:resizeHandles val="exact"/>
        </dgm:presLayoutVars>
      </dgm:prSet>
      <dgm:spPr/>
    </dgm:pt>
    <dgm:pt modelId="{FFFAA3CC-8291-4421-B9C4-F7431BC2562E}" type="pres">
      <dgm:prSet presAssocID="{00B88B80-A75F-42A6-9E78-52C577AFFA32}" presName="compNode" presStyleCnt="0"/>
      <dgm:spPr/>
    </dgm:pt>
    <dgm:pt modelId="{8B735737-BE1F-41B3-A3CA-6FD6F57638DB}" type="pres">
      <dgm:prSet presAssocID="{00B88B80-A75F-42A6-9E78-52C577AFFA32}" presName="bgRect" presStyleLbl="bgShp" presStyleIdx="0" presStyleCnt="4"/>
      <dgm:spPr/>
    </dgm:pt>
    <dgm:pt modelId="{E07588D3-0302-46D7-8049-0592AFA6FB2B}" type="pres">
      <dgm:prSet presAssocID="{00B88B80-A75F-42A6-9E78-52C577AFFA32}"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rogrammer"/>
        </a:ext>
      </dgm:extLst>
    </dgm:pt>
    <dgm:pt modelId="{78A46D27-86C0-4ABE-8E75-2A9BA777E367}" type="pres">
      <dgm:prSet presAssocID="{00B88B80-A75F-42A6-9E78-52C577AFFA32}" presName="spaceRect" presStyleCnt="0"/>
      <dgm:spPr/>
    </dgm:pt>
    <dgm:pt modelId="{011C7A24-02E4-4944-9C17-97EF36F75EEC}" type="pres">
      <dgm:prSet presAssocID="{00B88B80-A75F-42A6-9E78-52C577AFFA32}" presName="parTx" presStyleLbl="revTx" presStyleIdx="0" presStyleCnt="4">
        <dgm:presLayoutVars>
          <dgm:chMax val="0"/>
          <dgm:chPref val="0"/>
        </dgm:presLayoutVars>
      </dgm:prSet>
      <dgm:spPr/>
    </dgm:pt>
    <dgm:pt modelId="{34916EB6-D2BB-4F07-A002-8BB8388BA175}" type="pres">
      <dgm:prSet presAssocID="{E34BF3CF-B7BE-4027-814B-2AD1DB4B440B}" presName="sibTrans" presStyleCnt="0"/>
      <dgm:spPr/>
    </dgm:pt>
    <dgm:pt modelId="{E3C04FA1-8AC8-4359-A6A3-75326A3565B3}" type="pres">
      <dgm:prSet presAssocID="{3F4CE155-FC9F-4BF4-906E-7291736B2201}" presName="compNode" presStyleCnt="0"/>
      <dgm:spPr/>
    </dgm:pt>
    <dgm:pt modelId="{CCF1DD4C-65A1-463A-B2CA-AAEBFE17FE26}" type="pres">
      <dgm:prSet presAssocID="{3F4CE155-FC9F-4BF4-906E-7291736B2201}" presName="bgRect" presStyleLbl="bgShp" presStyleIdx="1" presStyleCnt="4"/>
      <dgm:spPr/>
    </dgm:pt>
    <dgm:pt modelId="{F8FA44BC-1E3A-4BF5-B1F5-2F8F9F94C798}" type="pres">
      <dgm:prSet presAssocID="{3F4CE155-FC9F-4BF4-906E-7291736B220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Unlock"/>
        </a:ext>
      </dgm:extLst>
    </dgm:pt>
    <dgm:pt modelId="{309D4CF8-FA5C-43AF-8447-F517A5C24B90}" type="pres">
      <dgm:prSet presAssocID="{3F4CE155-FC9F-4BF4-906E-7291736B2201}" presName="spaceRect" presStyleCnt="0"/>
      <dgm:spPr/>
    </dgm:pt>
    <dgm:pt modelId="{1D08D099-5A54-4025-8966-565F4A25FD70}" type="pres">
      <dgm:prSet presAssocID="{3F4CE155-FC9F-4BF4-906E-7291736B2201}" presName="parTx" presStyleLbl="revTx" presStyleIdx="1" presStyleCnt="4">
        <dgm:presLayoutVars>
          <dgm:chMax val="0"/>
          <dgm:chPref val="0"/>
        </dgm:presLayoutVars>
      </dgm:prSet>
      <dgm:spPr/>
    </dgm:pt>
    <dgm:pt modelId="{A7CF15BB-8681-4847-9BF7-10BA063BBF8B}" type="pres">
      <dgm:prSet presAssocID="{49ACD736-DEB0-4B20-8114-6557930971C6}" presName="sibTrans" presStyleCnt="0"/>
      <dgm:spPr/>
    </dgm:pt>
    <dgm:pt modelId="{03575AE3-D756-43EA-94C1-7625E181E016}" type="pres">
      <dgm:prSet presAssocID="{B663AFC3-A417-426F-A8CE-6048BCA82017}" presName="compNode" presStyleCnt="0"/>
      <dgm:spPr/>
    </dgm:pt>
    <dgm:pt modelId="{90EEF597-AB73-4CB7-B431-67D6AEF00FCE}" type="pres">
      <dgm:prSet presAssocID="{B663AFC3-A417-426F-A8CE-6048BCA82017}" presName="bgRect" presStyleLbl="bgShp" presStyleIdx="2" presStyleCnt="4"/>
      <dgm:spPr/>
    </dgm:pt>
    <dgm:pt modelId="{AC3986CD-69D3-452D-AAA2-7B597262D0A2}" type="pres">
      <dgm:prSet presAssocID="{B663AFC3-A417-426F-A8CE-6048BCA82017}"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Warning"/>
        </a:ext>
      </dgm:extLst>
    </dgm:pt>
    <dgm:pt modelId="{530606B7-AF5B-418B-B221-540D36F47D7F}" type="pres">
      <dgm:prSet presAssocID="{B663AFC3-A417-426F-A8CE-6048BCA82017}" presName="spaceRect" presStyleCnt="0"/>
      <dgm:spPr/>
    </dgm:pt>
    <dgm:pt modelId="{6367496B-3958-448E-8E42-B5444C4C88BC}" type="pres">
      <dgm:prSet presAssocID="{B663AFC3-A417-426F-A8CE-6048BCA82017}" presName="parTx" presStyleLbl="revTx" presStyleIdx="2" presStyleCnt="4">
        <dgm:presLayoutVars>
          <dgm:chMax val="0"/>
          <dgm:chPref val="0"/>
        </dgm:presLayoutVars>
      </dgm:prSet>
      <dgm:spPr/>
    </dgm:pt>
    <dgm:pt modelId="{9A60B26E-AFD1-4C23-8343-90EE80242C2C}" type="pres">
      <dgm:prSet presAssocID="{25A798CE-A831-47BA-96FF-4B43B85D1868}" presName="sibTrans" presStyleCnt="0"/>
      <dgm:spPr/>
    </dgm:pt>
    <dgm:pt modelId="{4C038C86-7DD3-4C53-937D-AFFCCE209006}" type="pres">
      <dgm:prSet presAssocID="{4F07FBA1-70B9-45C1-A74B-30F81F76E1E6}" presName="compNode" presStyleCnt="0"/>
      <dgm:spPr/>
    </dgm:pt>
    <dgm:pt modelId="{8B2B89AF-BC76-48F5-A902-209A0AB50409}" type="pres">
      <dgm:prSet presAssocID="{4F07FBA1-70B9-45C1-A74B-30F81F76E1E6}" presName="bgRect" presStyleLbl="bgShp" presStyleIdx="3" presStyleCnt="4" custLinFactNeighborX="3" custLinFactNeighborY="4272"/>
      <dgm:spPr/>
    </dgm:pt>
    <dgm:pt modelId="{3B18C647-ACE4-46DA-B7AD-6795F273A6D2}" type="pres">
      <dgm:prSet presAssocID="{4F07FBA1-70B9-45C1-A74B-30F81F76E1E6}"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topwatch"/>
        </a:ext>
      </dgm:extLst>
    </dgm:pt>
    <dgm:pt modelId="{64AC38D6-80F0-4F21-947A-D6F02DBADF78}" type="pres">
      <dgm:prSet presAssocID="{4F07FBA1-70B9-45C1-A74B-30F81F76E1E6}" presName="spaceRect" presStyleCnt="0"/>
      <dgm:spPr/>
    </dgm:pt>
    <dgm:pt modelId="{753DF56C-04A0-4A87-A49B-87F5117E1F98}" type="pres">
      <dgm:prSet presAssocID="{4F07FBA1-70B9-45C1-A74B-30F81F76E1E6}" presName="parTx" presStyleLbl="revTx" presStyleIdx="3" presStyleCnt="4">
        <dgm:presLayoutVars>
          <dgm:chMax val="0"/>
          <dgm:chPref val="0"/>
        </dgm:presLayoutVars>
      </dgm:prSet>
      <dgm:spPr/>
    </dgm:pt>
  </dgm:ptLst>
  <dgm:cxnLst>
    <dgm:cxn modelId="{DA2C9C3E-D29F-410E-9E1D-C8158D7C222B}" type="presOf" srcId="{3F4CE155-FC9F-4BF4-906E-7291736B2201}" destId="{1D08D099-5A54-4025-8966-565F4A25FD70}" srcOrd="0" destOrd="0" presId="urn:microsoft.com/office/officeart/2018/2/layout/IconVerticalSolidList"/>
    <dgm:cxn modelId="{91417B99-2195-4942-9F7C-73F51A0A596E}" srcId="{00C7DFFD-6817-4104-BBC0-5073F542F8FC}" destId="{4F07FBA1-70B9-45C1-A74B-30F81F76E1E6}" srcOrd="3" destOrd="0" parTransId="{2F686C57-C694-4F22-B524-2B8831BBE50D}" sibTransId="{DF7BC924-54AF-4473-9893-4EFD2231F6C0}"/>
    <dgm:cxn modelId="{135B66B0-6076-42F5-8BEA-47E3FFCA5F2E}" srcId="{00C7DFFD-6817-4104-BBC0-5073F542F8FC}" destId="{B663AFC3-A417-426F-A8CE-6048BCA82017}" srcOrd="2" destOrd="0" parTransId="{4AEA1678-197E-456C-85B8-7548F8F78225}" sibTransId="{25A798CE-A831-47BA-96FF-4B43B85D1868}"/>
    <dgm:cxn modelId="{F65532BC-07C8-48E6-8BC6-6C691FA3357F}" srcId="{00C7DFFD-6817-4104-BBC0-5073F542F8FC}" destId="{3F4CE155-FC9F-4BF4-906E-7291736B2201}" srcOrd="1" destOrd="0" parTransId="{C2596EE5-2DCE-4724-B26C-88C9D38EE164}" sibTransId="{49ACD736-DEB0-4B20-8114-6557930971C6}"/>
    <dgm:cxn modelId="{9192E6C6-F37C-4225-8A32-BD747DDBD2AE}" type="presOf" srcId="{4F07FBA1-70B9-45C1-A74B-30F81F76E1E6}" destId="{753DF56C-04A0-4A87-A49B-87F5117E1F98}" srcOrd="0" destOrd="0" presId="urn:microsoft.com/office/officeart/2018/2/layout/IconVerticalSolidList"/>
    <dgm:cxn modelId="{BB7364CE-FAE2-49A5-8B6F-EB874E120777}" srcId="{00C7DFFD-6817-4104-BBC0-5073F542F8FC}" destId="{00B88B80-A75F-42A6-9E78-52C577AFFA32}" srcOrd="0" destOrd="0" parTransId="{8ABC3BA0-23F9-460D-872B-5E85E3959ED6}" sibTransId="{E34BF3CF-B7BE-4027-814B-2AD1DB4B440B}"/>
    <dgm:cxn modelId="{7D0724E5-51D1-441C-88D9-578FA6F102DE}" type="presOf" srcId="{00C7DFFD-6817-4104-BBC0-5073F542F8FC}" destId="{11FFA459-3334-4498-93FE-F9C3F53D9D5A}" srcOrd="0" destOrd="0" presId="urn:microsoft.com/office/officeart/2018/2/layout/IconVerticalSolidList"/>
    <dgm:cxn modelId="{C0C175E7-8A72-45F4-BA06-15DC07AFB075}" type="presOf" srcId="{00B88B80-A75F-42A6-9E78-52C577AFFA32}" destId="{011C7A24-02E4-4944-9C17-97EF36F75EEC}" srcOrd="0" destOrd="0" presId="urn:microsoft.com/office/officeart/2018/2/layout/IconVerticalSolidList"/>
    <dgm:cxn modelId="{316D8AF9-F927-49A7-BEBC-F8792C66111F}" type="presOf" srcId="{B663AFC3-A417-426F-A8CE-6048BCA82017}" destId="{6367496B-3958-448E-8E42-B5444C4C88BC}" srcOrd="0" destOrd="0" presId="urn:microsoft.com/office/officeart/2018/2/layout/IconVerticalSolidList"/>
    <dgm:cxn modelId="{583C1223-DD02-49B2-B097-123ABCB66192}" type="presParOf" srcId="{11FFA459-3334-4498-93FE-F9C3F53D9D5A}" destId="{FFFAA3CC-8291-4421-B9C4-F7431BC2562E}" srcOrd="0" destOrd="0" presId="urn:microsoft.com/office/officeart/2018/2/layout/IconVerticalSolidList"/>
    <dgm:cxn modelId="{F9AA0732-4D2E-4B36-B924-AF29D5FD2B0C}" type="presParOf" srcId="{FFFAA3CC-8291-4421-B9C4-F7431BC2562E}" destId="{8B735737-BE1F-41B3-A3CA-6FD6F57638DB}" srcOrd="0" destOrd="0" presId="urn:microsoft.com/office/officeart/2018/2/layout/IconVerticalSolidList"/>
    <dgm:cxn modelId="{79DF7539-30B4-4074-B3CB-6FC8E7C496F8}" type="presParOf" srcId="{FFFAA3CC-8291-4421-B9C4-F7431BC2562E}" destId="{E07588D3-0302-46D7-8049-0592AFA6FB2B}" srcOrd="1" destOrd="0" presId="urn:microsoft.com/office/officeart/2018/2/layout/IconVerticalSolidList"/>
    <dgm:cxn modelId="{24C19AC3-2987-4931-8C47-BE1887ED890F}" type="presParOf" srcId="{FFFAA3CC-8291-4421-B9C4-F7431BC2562E}" destId="{78A46D27-86C0-4ABE-8E75-2A9BA777E367}" srcOrd="2" destOrd="0" presId="urn:microsoft.com/office/officeart/2018/2/layout/IconVerticalSolidList"/>
    <dgm:cxn modelId="{5E9BBA59-F55C-46DF-B623-BE346A417129}" type="presParOf" srcId="{FFFAA3CC-8291-4421-B9C4-F7431BC2562E}" destId="{011C7A24-02E4-4944-9C17-97EF36F75EEC}" srcOrd="3" destOrd="0" presId="urn:microsoft.com/office/officeart/2018/2/layout/IconVerticalSolidList"/>
    <dgm:cxn modelId="{2CCB3027-5396-46DE-BA9D-9FE2AC2B494B}" type="presParOf" srcId="{11FFA459-3334-4498-93FE-F9C3F53D9D5A}" destId="{34916EB6-D2BB-4F07-A002-8BB8388BA175}" srcOrd="1" destOrd="0" presId="urn:microsoft.com/office/officeart/2018/2/layout/IconVerticalSolidList"/>
    <dgm:cxn modelId="{CF83BC7B-9B05-496B-A901-DD7F6EFE8E87}" type="presParOf" srcId="{11FFA459-3334-4498-93FE-F9C3F53D9D5A}" destId="{E3C04FA1-8AC8-4359-A6A3-75326A3565B3}" srcOrd="2" destOrd="0" presId="urn:microsoft.com/office/officeart/2018/2/layout/IconVerticalSolidList"/>
    <dgm:cxn modelId="{85589B63-774A-4250-A672-6B09D3563025}" type="presParOf" srcId="{E3C04FA1-8AC8-4359-A6A3-75326A3565B3}" destId="{CCF1DD4C-65A1-463A-B2CA-AAEBFE17FE26}" srcOrd="0" destOrd="0" presId="urn:microsoft.com/office/officeart/2018/2/layout/IconVerticalSolidList"/>
    <dgm:cxn modelId="{25C06B63-BE49-4F04-9389-3E47F85A8C96}" type="presParOf" srcId="{E3C04FA1-8AC8-4359-A6A3-75326A3565B3}" destId="{F8FA44BC-1E3A-4BF5-B1F5-2F8F9F94C798}" srcOrd="1" destOrd="0" presId="urn:microsoft.com/office/officeart/2018/2/layout/IconVerticalSolidList"/>
    <dgm:cxn modelId="{9F2B43EE-22B9-4AA4-A13E-BD329DDB8400}" type="presParOf" srcId="{E3C04FA1-8AC8-4359-A6A3-75326A3565B3}" destId="{309D4CF8-FA5C-43AF-8447-F517A5C24B90}" srcOrd="2" destOrd="0" presId="urn:microsoft.com/office/officeart/2018/2/layout/IconVerticalSolidList"/>
    <dgm:cxn modelId="{6B5907CF-5240-4B4C-A8D9-3185814C9759}" type="presParOf" srcId="{E3C04FA1-8AC8-4359-A6A3-75326A3565B3}" destId="{1D08D099-5A54-4025-8966-565F4A25FD70}" srcOrd="3" destOrd="0" presId="urn:microsoft.com/office/officeart/2018/2/layout/IconVerticalSolidList"/>
    <dgm:cxn modelId="{98EBE91E-3B27-4367-B23B-7FE34F691B77}" type="presParOf" srcId="{11FFA459-3334-4498-93FE-F9C3F53D9D5A}" destId="{A7CF15BB-8681-4847-9BF7-10BA063BBF8B}" srcOrd="3" destOrd="0" presId="urn:microsoft.com/office/officeart/2018/2/layout/IconVerticalSolidList"/>
    <dgm:cxn modelId="{6CB0C296-FE72-4069-AEA0-96C3BFC2A8E5}" type="presParOf" srcId="{11FFA459-3334-4498-93FE-F9C3F53D9D5A}" destId="{03575AE3-D756-43EA-94C1-7625E181E016}" srcOrd="4" destOrd="0" presId="urn:microsoft.com/office/officeart/2018/2/layout/IconVerticalSolidList"/>
    <dgm:cxn modelId="{FD433FA0-DCC4-42AC-B040-982A6E1BF5B6}" type="presParOf" srcId="{03575AE3-D756-43EA-94C1-7625E181E016}" destId="{90EEF597-AB73-4CB7-B431-67D6AEF00FCE}" srcOrd="0" destOrd="0" presId="urn:microsoft.com/office/officeart/2018/2/layout/IconVerticalSolidList"/>
    <dgm:cxn modelId="{E9C8E271-6070-45AA-BD82-E3104417CC92}" type="presParOf" srcId="{03575AE3-D756-43EA-94C1-7625E181E016}" destId="{AC3986CD-69D3-452D-AAA2-7B597262D0A2}" srcOrd="1" destOrd="0" presId="urn:microsoft.com/office/officeart/2018/2/layout/IconVerticalSolidList"/>
    <dgm:cxn modelId="{EC521E92-A5E6-498B-87F7-A43D1B250C68}" type="presParOf" srcId="{03575AE3-D756-43EA-94C1-7625E181E016}" destId="{530606B7-AF5B-418B-B221-540D36F47D7F}" srcOrd="2" destOrd="0" presId="urn:microsoft.com/office/officeart/2018/2/layout/IconVerticalSolidList"/>
    <dgm:cxn modelId="{2017A2C1-BA47-4D5A-B535-DD2EC1F12F27}" type="presParOf" srcId="{03575AE3-D756-43EA-94C1-7625E181E016}" destId="{6367496B-3958-448E-8E42-B5444C4C88BC}" srcOrd="3" destOrd="0" presId="urn:microsoft.com/office/officeart/2018/2/layout/IconVerticalSolidList"/>
    <dgm:cxn modelId="{AF55E2F6-67F6-4A4F-A3FC-EB58816BF2C4}" type="presParOf" srcId="{11FFA459-3334-4498-93FE-F9C3F53D9D5A}" destId="{9A60B26E-AFD1-4C23-8343-90EE80242C2C}" srcOrd="5" destOrd="0" presId="urn:microsoft.com/office/officeart/2018/2/layout/IconVerticalSolidList"/>
    <dgm:cxn modelId="{6C1D3EB1-2979-4DCB-B04E-F6D7E70D54C6}" type="presParOf" srcId="{11FFA459-3334-4498-93FE-F9C3F53D9D5A}" destId="{4C038C86-7DD3-4C53-937D-AFFCCE209006}" srcOrd="6" destOrd="0" presId="urn:microsoft.com/office/officeart/2018/2/layout/IconVerticalSolidList"/>
    <dgm:cxn modelId="{A3285C0F-EBEF-495D-A0A3-B320F5120CB1}" type="presParOf" srcId="{4C038C86-7DD3-4C53-937D-AFFCCE209006}" destId="{8B2B89AF-BC76-48F5-A902-209A0AB50409}" srcOrd="0" destOrd="0" presId="urn:microsoft.com/office/officeart/2018/2/layout/IconVerticalSolidList"/>
    <dgm:cxn modelId="{DD5035F3-171B-4594-8244-856B37B6691B}" type="presParOf" srcId="{4C038C86-7DD3-4C53-937D-AFFCCE209006}" destId="{3B18C647-ACE4-46DA-B7AD-6795F273A6D2}" srcOrd="1" destOrd="0" presId="urn:microsoft.com/office/officeart/2018/2/layout/IconVerticalSolidList"/>
    <dgm:cxn modelId="{2BA6B6B1-C78B-438A-B6B5-5314BD8F6BF6}" type="presParOf" srcId="{4C038C86-7DD3-4C53-937D-AFFCCE209006}" destId="{64AC38D6-80F0-4F21-947A-D6F02DBADF78}" srcOrd="2" destOrd="0" presId="urn:microsoft.com/office/officeart/2018/2/layout/IconVerticalSolidList"/>
    <dgm:cxn modelId="{AAC8C620-D93C-460F-9A19-DBD2C908DFB6}" type="presParOf" srcId="{4C038C86-7DD3-4C53-937D-AFFCCE209006}" destId="{753DF56C-04A0-4A87-A49B-87F5117E1F98}"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4355A1BB-A8C5-473B-AE6E-F4272A1DDED1}" type="doc">
      <dgm:prSet loTypeId="urn:microsoft.com/office/officeart/2018/2/layout/IconVerticalSolidList" loCatId="icon" qsTypeId="urn:microsoft.com/office/officeart/2005/8/quickstyle/simple1" qsCatId="simple" csTypeId="urn:microsoft.com/office/officeart/2018/5/colors/Iconchunking_neutralbg_accent5_2" csCatId="accent5" phldr="1"/>
      <dgm:spPr/>
      <dgm:t>
        <a:bodyPr/>
        <a:lstStyle/>
        <a:p>
          <a:endParaRPr lang="en-US"/>
        </a:p>
      </dgm:t>
    </dgm:pt>
    <dgm:pt modelId="{E2043A22-E638-4683-A9F2-6C7573DF4163}">
      <dgm:prSet/>
      <dgm:spPr/>
      <dgm:t>
        <a:bodyPr/>
        <a:lstStyle/>
        <a:p>
          <a:r>
            <a:rPr lang="en-US" dirty="0"/>
            <a:t>Do I understand what is meant by Web 1.0?</a:t>
          </a:r>
        </a:p>
      </dgm:t>
    </dgm:pt>
    <dgm:pt modelId="{4AA9BC60-18AF-4E68-AE39-4E02F9105EDC}" type="parTrans" cxnId="{FA643782-790C-4220-9CDC-0FADEBE06588}">
      <dgm:prSet/>
      <dgm:spPr/>
      <dgm:t>
        <a:bodyPr/>
        <a:lstStyle/>
        <a:p>
          <a:endParaRPr lang="en-US"/>
        </a:p>
      </dgm:t>
    </dgm:pt>
    <dgm:pt modelId="{A20D0FB2-E8AF-4436-ABA4-5602074FCCD1}" type="sibTrans" cxnId="{FA643782-790C-4220-9CDC-0FADEBE06588}">
      <dgm:prSet/>
      <dgm:spPr/>
      <dgm:t>
        <a:bodyPr/>
        <a:lstStyle/>
        <a:p>
          <a:endParaRPr lang="en-US"/>
        </a:p>
      </dgm:t>
    </dgm:pt>
    <dgm:pt modelId="{DC75FC86-7547-4958-B342-0467CFAC5714}">
      <dgm:prSet/>
      <dgm:spPr/>
      <dgm:t>
        <a:bodyPr/>
        <a:lstStyle/>
        <a:p>
          <a:r>
            <a:rPr lang="en-US" dirty="0"/>
            <a:t>Do I understand what is meant by Web 2.0?</a:t>
          </a:r>
        </a:p>
      </dgm:t>
    </dgm:pt>
    <dgm:pt modelId="{39A19C54-019E-4C20-B2D1-76FCCCA7B613}" type="parTrans" cxnId="{EA0F0616-3F6D-46E8-96CA-242E5044A5D4}">
      <dgm:prSet/>
      <dgm:spPr/>
      <dgm:t>
        <a:bodyPr/>
        <a:lstStyle/>
        <a:p>
          <a:endParaRPr lang="en-US"/>
        </a:p>
      </dgm:t>
    </dgm:pt>
    <dgm:pt modelId="{4D614761-B81E-4A4B-8CCF-C9B386FD4E6E}" type="sibTrans" cxnId="{EA0F0616-3F6D-46E8-96CA-242E5044A5D4}">
      <dgm:prSet/>
      <dgm:spPr/>
      <dgm:t>
        <a:bodyPr/>
        <a:lstStyle/>
        <a:p>
          <a:endParaRPr lang="en-US"/>
        </a:p>
      </dgm:t>
    </dgm:pt>
    <dgm:pt modelId="{DB2F452A-C084-4207-93F8-32CEEA5F78DA}">
      <dgm:prSet/>
      <dgm:spPr/>
      <dgm:t>
        <a:bodyPr/>
        <a:lstStyle/>
        <a:p>
          <a:r>
            <a:rPr lang="en-GB" dirty="0"/>
            <a:t>Can explain the difference between Wiki’s, Blogs, Social Media and Online Applications?</a:t>
          </a:r>
          <a:endParaRPr lang="en-US" dirty="0"/>
        </a:p>
      </dgm:t>
    </dgm:pt>
    <dgm:pt modelId="{E561D0ED-7B79-45B9-A28E-04186DB5338C}" type="parTrans" cxnId="{3EE87835-0A65-4D7E-B559-73D805F4C5F6}">
      <dgm:prSet/>
      <dgm:spPr/>
      <dgm:t>
        <a:bodyPr/>
        <a:lstStyle/>
        <a:p>
          <a:endParaRPr lang="en-US"/>
        </a:p>
      </dgm:t>
    </dgm:pt>
    <dgm:pt modelId="{9F2B0419-4A12-4970-AB58-1367BFC71606}" type="sibTrans" cxnId="{3EE87835-0A65-4D7E-B559-73D805F4C5F6}">
      <dgm:prSet/>
      <dgm:spPr/>
      <dgm:t>
        <a:bodyPr/>
        <a:lstStyle/>
        <a:p>
          <a:endParaRPr lang="en-US"/>
        </a:p>
      </dgm:t>
    </dgm:pt>
    <dgm:pt modelId="{3A13350F-981D-4053-AA31-E7728FBCC471}">
      <dgm:prSet/>
      <dgm:spPr/>
      <dgm:t>
        <a:bodyPr/>
        <a:lstStyle/>
        <a:p>
          <a:r>
            <a:rPr lang="en-GB" dirty="0"/>
            <a:t>Can I explain what is meant by target Audience?</a:t>
          </a:r>
          <a:endParaRPr lang="en-US" dirty="0"/>
        </a:p>
      </dgm:t>
    </dgm:pt>
    <dgm:pt modelId="{547F8D61-5E78-460F-8022-5834027584A4}" type="parTrans" cxnId="{37008C5B-3EB1-4892-85FD-E0A218A9128F}">
      <dgm:prSet/>
      <dgm:spPr/>
      <dgm:t>
        <a:bodyPr/>
        <a:lstStyle/>
        <a:p>
          <a:endParaRPr lang="en-US"/>
        </a:p>
      </dgm:t>
    </dgm:pt>
    <dgm:pt modelId="{B3C04F2A-C233-4DF1-86F3-E2C3B1890449}" type="sibTrans" cxnId="{37008C5B-3EB1-4892-85FD-E0A218A9128F}">
      <dgm:prSet/>
      <dgm:spPr/>
      <dgm:t>
        <a:bodyPr/>
        <a:lstStyle/>
        <a:p>
          <a:endParaRPr lang="en-US"/>
        </a:p>
      </dgm:t>
    </dgm:pt>
    <dgm:pt modelId="{EDF8037D-6863-4D8C-AFCD-F9DF6BF50995}">
      <dgm:prSet/>
      <dgm:spPr/>
      <dgm:t>
        <a:bodyPr/>
        <a:lstStyle/>
        <a:p>
          <a:r>
            <a:rPr lang="en-GB" dirty="0"/>
            <a:t>Can I explain the key requirements for a website?</a:t>
          </a:r>
          <a:endParaRPr lang="en-US" dirty="0"/>
        </a:p>
      </dgm:t>
    </dgm:pt>
    <dgm:pt modelId="{A5BBA073-1E89-446D-AFFD-F7D2EC25C438}" type="parTrans" cxnId="{D13F8B37-4022-467B-9045-A1B736C1F259}">
      <dgm:prSet/>
      <dgm:spPr/>
      <dgm:t>
        <a:bodyPr/>
        <a:lstStyle/>
        <a:p>
          <a:endParaRPr lang="en-US"/>
        </a:p>
      </dgm:t>
    </dgm:pt>
    <dgm:pt modelId="{759A7407-C4A6-4422-B57C-134C0BEA2E44}" type="sibTrans" cxnId="{D13F8B37-4022-467B-9045-A1B736C1F259}">
      <dgm:prSet/>
      <dgm:spPr/>
      <dgm:t>
        <a:bodyPr/>
        <a:lstStyle/>
        <a:p>
          <a:endParaRPr lang="en-US"/>
        </a:p>
      </dgm:t>
    </dgm:pt>
    <dgm:pt modelId="{B401C8D2-7684-4C14-8921-D11C58E62226}" type="pres">
      <dgm:prSet presAssocID="{4355A1BB-A8C5-473B-AE6E-F4272A1DDED1}" presName="root" presStyleCnt="0">
        <dgm:presLayoutVars>
          <dgm:dir/>
          <dgm:resizeHandles val="exact"/>
        </dgm:presLayoutVars>
      </dgm:prSet>
      <dgm:spPr/>
    </dgm:pt>
    <dgm:pt modelId="{E52A5016-903C-4252-9B7C-22D8E3996856}" type="pres">
      <dgm:prSet presAssocID="{E2043A22-E638-4683-A9F2-6C7573DF4163}" presName="compNode" presStyleCnt="0"/>
      <dgm:spPr/>
    </dgm:pt>
    <dgm:pt modelId="{0DE6C41A-12A6-44D2-8504-EB8644925FB4}" type="pres">
      <dgm:prSet presAssocID="{E2043A22-E638-4683-A9F2-6C7573DF4163}" presName="bgRect" presStyleLbl="bgShp" presStyleIdx="0" presStyleCnt="5"/>
      <dgm:spPr/>
    </dgm:pt>
    <dgm:pt modelId="{4417934C-2210-4266-8B90-09B209DF317E}" type="pres">
      <dgm:prSet presAssocID="{E2043A22-E638-4683-A9F2-6C7573DF4163}"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heck List"/>
        </a:ext>
      </dgm:extLst>
    </dgm:pt>
    <dgm:pt modelId="{736A005E-15D9-4BFA-A801-BE4A5BDF8992}" type="pres">
      <dgm:prSet presAssocID="{E2043A22-E638-4683-A9F2-6C7573DF4163}" presName="spaceRect" presStyleCnt="0"/>
      <dgm:spPr/>
    </dgm:pt>
    <dgm:pt modelId="{AB602C78-04ED-4B4B-83C9-73D3316AD4C3}" type="pres">
      <dgm:prSet presAssocID="{E2043A22-E638-4683-A9F2-6C7573DF4163}" presName="parTx" presStyleLbl="revTx" presStyleIdx="0" presStyleCnt="5">
        <dgm:presLayoutVars>
          <dgm:chMax val="0"/>
          <dgm:chPref val="0"/>
        </dgm:presLayoutVars>
      </dgm:prSet>
      <dgm:spPr/>
    </dgm:pt>
    <dgm:pt modelId="{E4822F99-C2A7-43B0-BB9C-65F93C7ABEA3}" type="pres">
      <dgm:prSet presAssocID="{A20D0FB2-E8AF-4436-ABA4-5602074FCCD1}" presName="sibTrans" presStyleCnt="0"/>
      <dgm:spPr/>
    </dgm:pt>
    <dgm:pt modelId="{BB73D877-2CBB-4DE5-B43F-E7ED09E7BC68}" type="pres">
      <dgm:prSet presAssocID="{DC75FC86-7547-4958-B342-0467CFAC5714}" presName="compNode" presStyleCnt="0"/>
      <dgm:spPr/>
    </dgm:pt>
    <dgm:pt modelId="{3BBCD2A0-19C4-4242-AB60-9DFF39AE94DC}" type="pres">
      <dgm:prSet presAssocID="{DC75FC86-7547-4958-B342-0467CFAC5714}" presName="bgRect" presStyleLbl="bgShp" presStyleIdx="1" presStyleCnt="5"/>
      <dgm:spPr/>
    </dgm:pt>
    <dgm:pt modelId="{5EBAC2F4-3A96-4E64-B9BD-0DE4940B1993}" type="pres">
      <dgm:prSet presAssocID="{DC75FC86-7547-4958-B342-0467CFAC5714}"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Gears"/>
        </a:ext>
      </dgm:extLst>
    </dgm:pt>
    <dgm:pt modelId="{C1AF281D-8FD2-4684-AD0D-E75BE92DC8EB}" type="pres">
      <dgm:prSet presAssocID="{DC75FC86-7547-4958-B342-0467CFAC5714}" presName="spaceRect" presStyleCnt="0"/>
      <dgm:spPr/>
    </dgm:pt>
    <dgm:pt modelId="{4F1C1770-08C8-44A5-9590-93D122280BBE}" type="pres">
      <dgm:prSet presAssocID="{DC75FC86-7547-4958-B342-0467CFAC5714}" presName="parTx" presStyleLbl="revTx" presStyleIdx="1" presStyleCnt="5">
        <dgm:presLayoutVars>
          <dgm:chMax val="0"/>
          <dgm:chPref val="0"/>
        </dgm:presLayoutVars>
      </dgm:prSet>
      <dgm:spPr/>
    </dgm:pt>
    <dgm:pt modelId="{FC1E9F3F-B39D-4E2E-A5BA-906811547FD8}" type="pres">
      <dgm:prSet presAssocID="{4D614761-B81E-4A4B-8CCF-C9B386FD4E6E}" presName="sibTrans" presStyleCnt="0"/>
      <dgm:spPr/>
    </dgm:pt>
    <dgm:pt modelId="{DC448F3E-0EC8-4D4A-8178-67AEFCCD9D21}" type="pres">
      <dgm:prSet presAssocID="{DB2F452A-C084-4207-93F8-32CEEA5F78DA}" presName="compNode" presStyleCnt="0"/>
      <dgm:spPr/>
    </dgm:pt>
    <dgm:pt modelId="{C3F041E9-F6A7-403A-8C92-CDF9C101BF4D}" type="pres">
      <dgm:prSet presAssocID="{DB2F452A-C084-4207-93F8-32CEEA5F78DA}" presName="bgRect" presStyleLbl="bgShp" presStyleIdx="2" presStyleCnt="5"/>
      <dgm:spPr/>
    </dgm:pt>
    <dgm:pt modelId="{93F1D73B-A29A-4628-A437-D32B1DA4554C}" type="pres">
      <dgm:prSet presAssocID="{DB2F452A-C084-4207-93F8-32CEEA5F78DA}"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ead with Gears"/>
        </a:ext>
      </dgm:extLst>
    </dgm:pt>
    <dgm:pt modelId="{F90B9E0A-08BF-473B-885A-26D395ABBCEA}" type="pres">
      <dgm:prSet presAssocID="{DB2F452A-C084-4207-93F8-32CEEA5F78DA}" presName="spaceRect" presStyleCnt="0"/>
      <dgm:spPr/>
    </dgm:pt>
    <dgm:pt modelId="{6F244BB5-35AF-4F2E-BA8A-9CA06B168EDE}" type="pres">
      <dgm:prSet presAssocID="{DB2F452A-C084-4207-93F8-32CEEA5F78DA}" presName="parTx" presStyleLbl="revTx" presStyleIdx="2" presStyleCnt="5">
        <dgm:presLayoutVars>
          <dgm:chMax val="0"/>
          <dgm:chPref val="0"/>
        </dgm:presLayoutVars>
      </dgm:prSet>
      <dgm:spPr/>
    </dgm:pt>
    <dgm:pt modelId="{5E0F9C2C-63E8-4759-98BB-8D7FB3E92C72}" type="pres">
      <dgm:prSet presAssocID="{9F2B0419-4A12-4970-AB58-1367BFC71606}" presName="sibTrans" presStyleCnt="0"/>
      <dgm:spPr/>
    </dgm:pt>
    <dgm:pt modelId="{00DDA64C-DFD7-4E2E-BFF8-E9C6ED38DCE8}" type="pres">
      <dgm:prSet presAssocID="{3A13350F-981D-4053-AA31-E7728FBCC471}" presName="compNode" presStyleCnt="0"/>
      <dgm:spPr/>
    </dgm:pt>
    <dgm:pt modelId="{BC3479AA-27C6-4F4D-97BA-72CA50D3F162}" type="pres">
      <dgm:prSet presAssocID="{3A13350F-981D-4053-AA31-E7728FBCC471}" presName="bgRect" presStyleLbl="bgShp" presStyleIdx="3" presStyleCnt="5"/>
      <dgm:spPr/>
    </dgm:pt>
    <dgm:pt modelId="{E02B4D63-A324-4668-8AD4-8097ED5A5D63}" type="pres">
      <dgm:prSet presAssocID="{3A13350F-981D-4053-AA31-E7728FBCC471}"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heckmark"/>
        </a:ext>
      </dgm:extLst>
    </dgm:pt>
    <dgm:pt modelId="{F0122F27-D2A2-405F-B9CF-4FC52F9F8437}" type="pres">
      <dgm:prSet presAssocID="{3A13350F-981D-4053-AA31-E7728FBCC471}" presName="spaceRect" presStyleCnt="0"/>
      <dgm:spPr/>
    </dgm:pt>
    <dgm:pt modelId="{EAA03F5D-C628-4D65-A0AC-626B5EC25B47}" type="pres">
      <dgm:prSet presAssocID="{3A13350F-981D-4053-AA31-E7728FBCC471}" presName="parTx" presStyleLbl="revTx" presStyleIdx="3" presStyleCnt="5">
        <dgm:presLayoutVars>
          <dgm:chMax val="0"/>
          <dgm:chPref val="0"/>
        </dgm:presLayoutVars>
      </dgm:prSet>
      <dgm:spPr/>
    </dgm:pt>
    <dgm:pt modelId="{948356E3-E287-4878-BB31-372E2FFD6EFA}" type="pres">
      <dgm:prSet presAssocID="{B3C04F2A-C233-4DF1-86F3-E2C3B1890449}" presName="sibTrans" presStyleCnt="0"/>
      <dgm:spPr/>
    </dgm:pt>
    <dgm:pt modelId="{80BEF369-6F63-4142-96BD-EBBB7C0CE39B}" type="pres">
      <dgm:prSet presAssocID="{EDF8037D-6863-4D8C-AFCD-F9DF6BF50995}" presName="compNode" presStyleCnt="0"/>
      <dgm:spPr/>
    </dgm:pt>
    <dgm:pt modelId="{8B452D12-1E72-4418-A606-D7251F51289C}" type="pres">
      <dgm:prSet presAssocID="{EDF8037D-6863-4D8C-AFCD-F9DF6BF50995}" presName="bgRect" presStyleLbl="bgShp" presStyleIdx="4" presStyleCnt="5"/>
      <dgm:spPr/>
    </dgm:pt>
    <dgm:pt modelId="{AAA9551D-B905-499A-BBF8-EAD0C6E1499E}" type="pres">
      <dgm:prSet presAssocID="{EDF8037D-6863-4D8C-AFCD-F9DF6BF50995}"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Upward trend"/>
        </a:ext>
      </dgm:extLst>
    </dgm:pt>
    <dgm:pt modelId="{0CD60DF2-B1F0-4397-9B62-8B17715F730D}" type="pres">
      <dgm:prSet presAssocID="{EDF8037D-6863-4D8C-AFCD-F9DF6BF50995}" presName="spaceRect" presStyleCnt="0"/>
      <dgm:spPr/>
    </dgm:pt>
    <dgm:pt modelId="{3654C263-0970-48F8-A700-6E7758CAA2C3}" type="pres">
      <dgm:prSet presAssocID="{EDF8037D-6863-4D8C-AFCD-F9DF6BF50995}" presName="parTx" presStyleLbl="revTx" presStyleIdx="4" presStyleCnt="5">
        <dgm:presLayoutVars>
          <dgm:chMax val="0"/>
          <dgm:chPref val="0"/>
        </dgm:presLayoutVars>
      </dgm:prSet>
      <dgm:spPr/>
    </dgm:pt>
  </dgm:ptLst>
  <dgm:cxnLst>
    <dgm:cxn modelId="{EA0F0616-3F6D-46E8-96CA-242E5044A5D4}" srcId="{4355A1BB-A8C5-473B-AE6E-F4272A1DDED1}" destId="{DC75FC86-7547-4958-B342-0467CFAC5714}" srcOrd="1" destOrd="0" parTransId="{39A19C54-019E-4C20-B2D1-76FCCCA7B613}" sibTransId="{4D614761-B81E-4A4B-8CCF-C9B386FD4E6E}"/>
    <dgm:cxn modelId="{3EE87835-0A65-4D7E-B559-73D805F4C5F6}" srcId="{4355A1BB-A8C5-473B-AE6E-F4272A1DDED1}" destId="{DB2F452A-C084-4207-93F8-32CEEA5F78DA}" srcOrd="2" destOrd="0" parTransId="{E561D0ED-7B79-45B9-A28E-04186DB5338C}" sibTransId="{9F2B0419-4A12-4970-AB58-1367BFC71606}"/>
    <dgm:cxn modelId="{D13F8B37-4022-467B-9045-A1B736C1F259}" srcId="{4355A1BB-A8C5-473B-AE6E-F4272A1DDED1}" destId="{EDF8037D-6863-4D8C-AFCD-F9DF6BF50995}" srcOrd="4" destOrd="0" parTransId="{A5BBA073-1E89-446D-AFFD-F7D2EC25C438}" sibTransId="{759A7407-C4A6-4422-B57C-134C0BEA2E44}"/>
    <dgm:cxn modelId="{37008C5B-3EB1-4892-85FD-E0A218A9128F}" srcId="{4355A1BB-A8C5-473B-AE6E-F4272A1DDED1}" destId="{3A13350F-981D-4053-AA31-E7728FBCC471}" srcOrd="3" destOrd="0" parTransId="{547F8D61-5E78-460F-8022-5834027584A4}" sibTransId="{B3C04F2A-C233-4DF1-86F3-E2C3B1890449}"/>
    <dgm:cxn modelId="{785B7667-04F4-4310-8A12-FA22F0F18BD3}" type="presOf" srcId="{E2043A22-E638-4683-A9F2-6C7573DF4163}" destId="{AB602C78-04ED-4B4B-83C9-73D3316AD4C3}" srcOrd="0" destOrd="0" presId="urn:microsoft.com/office/officeart/2018/2/layout/IconVerticalSolidList"/>
    <dgm:cxn modelId="{FA643782-790C-4220-9CDC-0FADEBE06588}" srcId="{4355A1BB-A8C5-473B-AE6E-F4272A1DDED1}" destId="{E2043A22-E638-4683-A9F2-6C7573DF4163}" srcOrd="0" destOrd="0" parTransId="{4AA9BC60-18AF-4E68-AE39-4E02F9105EDC}" sibTransId="{A20D0FB2-E8AF-4436-ABA4-5602074FCCD1}"/>
    <dgm:cxn modelId="{932C3D89-313E-4EDF-8EFA-D802DE2F71EE}" type="presOf" srcId="{3A13350F-981D-4053-AA31-E7728FBCC471}" destId="{EAA03F5D-C628-4D65-A0AC-626B5EC25B47}" srcOrd="0" destOrd="0" presId="urn:microsoft.com/office/officeart/2018/2/layout/IconVerticalSolidList"/>
    <dgm:cxn modelId="{BE091591-9E5D-45D9-AC2E-F7E8D69B56B2}" type="presOf" srcId="{EDF8037D-6863-4D8C-AFCD-F9DF6BF50995}" destId="{3654C263-0970-48F8-A700-6E7758CAA2C3}" srcOrd="0" destOrd="0" presId="urn:microsoft.com/office/officeart/2018/2/layout/IconVerticalSolidList"/>
    <dgm:cxn modelId="{0A20DCB8-0AEA-48FF-A523-ED0D9506F560}" type="presOf" srcId="{DB2F452A-C084-4207-93F8-32CEEA5F78DA}" destId="{6F244BB5-35AF-4F2E-BA8A-9CA06B168EDE}" srcOrd="0" destOrd="0" presId="urn:microsoft.com/office/officeart/2018/2/layout/IconVerticalSolidList"/>
    <dgm:cxn modelId="{D8B755C4-C41E-4EA9-ADAB-1C8A4EFAFE68}" type="presOf" srcId="{DC75FC86-7547-4958-B342-0467CFAC5714}" destId="{4F1C1770-08C8-44A5-9590-93D122280BBE}" srcOrd="0" destOrd="0" presId="urn:microsoft.com/office/officeart/2018/2/layout/IconVerticalSolidList"/>
    <dgm:cxn modelId="{5A3185F4-3F61-4B2B-B943-1CD154CBF10D}" type="presOf" srcId="{4355A1BB-A8C5-473B-AE6E-F4272A1DDED1}" destId="{B401C8D2-7684-4C14-8921-D11C58E62226}" srcOrd="0" destOrd="0" presId="urn:microsoft.com/office/officeart/2018/2/layout/IconVerticalSolidList"/>
    <dgm:cxn modelId="{8755FBF0-14A6-4809-A99F-5F1A0A83247E}" type="presParOf" srcId="{B401C8D2-7684-4C14-8921-D11C58E62226}" destId="{E52A5016-903C-4252-9B7C-22D8E3996856}" srcOrd="0" destOrd="0" presId="urn:microsoft.com/office/officeart/2018/2/layout/IconVerticalSolidList"/>
    <dgm:cxn modelId="{5183D66A-47B1-4A88-A108-B8028E5A264A}" type="presParOf" srcId="{E52A5016-903C-4252-9B7C-22D8E3996856}" destId="{0DE6C41A-12A6-44D2-8504-EB8644925FB4}" srcOrd="0" destOrd="0" presId="urn:microsoft.com/office/officeart/2018/2/layout/IconVerticalSolidList"/>
    <dgm:cxn modelId="{E04848A2-A502-4068-98F3-F54299D374A8}" type="presParOf" srcId="{E52A5016-903C-4252-9B7C-22D8E3996856}" destId="{4417934C-2210-4266-8B90-09B209DF317E}" srcOrd="1" destOrd="0" presId="urn:microsoft.com/office/officeart/2018/2/layout/IconVerticalSolidList"/>
    <dgm:cxn modelId="{1905820E-0B2A-49F6-A254-83A9581F2DDA}" type="presParOf" srcId="{E52A5016-903C-4252-9B7C-22D8E3996856}" destId="{736A005E-15D9-4BFA-A801-BE4A5BDF8992}" srcOrd="2" destOrd="0" presId="urn:microsoft.com/office/officeart/2018/2/layout/IconVerticalSolidList"/>
    <dgm:cxn modelId="{D356A387-71C4-4BB2-8786-785AA31BD0F0}" type="presParOf" srcId="{E52A5016-903C-4252-9B7C-22D8E3996856}" destId="{AB602C78-04ED-4B4B-83C9-73D3316AD4C3}" srcOrd="3" destOrd="0" presId="urn:microsoft.com/office/officeart/2018/2/layout/IconVerticalSolidList"/>
    <dgm:cxn modelId="{EB9CDFBB-3F8B-4159-B264-33240DFF8D7B}" type="presParOf" srcId="{B401C8D2-7684-4C14-8921-D11C58E62226}" destId="{E4822F99-C2A7-43B0-BB9C-65F93C7ABEA3}" srcOrd="1" destOrd="0" presId="urn:microsoft.com/office/officeart/2018/2/layout/IconVerticalSolidList"/>
    <dgm:cxn modelId="{20197796-FE31-48AE-987D-18B4E7729A16}" type="presParOf" srcId="{B401C8D2-7684-4C14-8921-D11C58E62226}" destId="{BB73D877-2CBB-4DE5-B43F-E7ED09E7BC68}" srcOrd="2" destOrd="0" presId="urn:microsoft.com/office/officeart/2018/2/layout/IconVerticalSolidList"/>
    <dgm:cxn modelId="{F0A155FD-7586-4FF2-B216-E25818636E0E}" type="presParOf" srcId="{BB73D877-2CBB-4DE5-B43F-E7ED09E7BC68}" destId="{3BBCD2A0-19C4-4242-AB60-9DFF39AE94DC}" srcOrd="0" destOrd="0" presId="urn:microsoft.com/office/officeart/2018/2/layout/IconVerticalSolidList"/>
    <dgm:cxn modelId="{9DBE2985-CB63-4CCA-B1B7-F519EB8D9B9D}" type="presParOf" srcId="{BB73D877-2CBB-4DE5-B43F-E7ED09E7BC68}" destId="{5EBAC2F4-3A96-4E64-B9BD-0DE4940B1993}" srcOrd="1" destOrd="0" presId="urn:microsoft.com/office/officeart/2018/2/layout/IconVerticalSolidList"/>
    <dgm:cxn modelId="{33ABAEF4-BBBC-41F5-9C24-654B8113CE1D}" type="presParOf" srcId="{BB73D877-2CBB-4DE5-B43F-E7ED09E7BC68}" destId="{C1AF281D-8FD2-4684-AD0D-E75BE92DC8EB}" srcOrd="2" destOrd="0" presId="urn:microsoft.com/office/officeart/2018/2/layout/IconVerticalSolidList"/>
    <dgm:cxn modelId="{6B4FDF0D-4C00-49CD-9014-8E28921BB439}" type="presParOf" srcId="{BB73D877-2CBB-4DE5-B43F-E7ED09E7BC68}" destId="{4F1C1770-08C8-44A5-9590-93D122280BBE}" srcOrd="3" destOrd="0" presId="urn:microsoft.com/office/officeart/2018/2/layout/IconVerticalSolidList"/>
    <dgm:cxn modelId="{06E39F7F-73B1-443F-BAAB-2C8F2C48F95E}" type="presParOf" srcId="{B401C8D2-7684-4C14-8921-D11C58E62226}" destId="{FC1E9F3F-B39D-4E2E-A5BA-906811547FD8}" srcOrd="3" destOrd="0" presId="urn:microsoft.com/office/officeart/2018/2/layout/IconVerticalSolidList"/>
    <dgm:cxn modelId="{CE80516B-3C99-46F4-8C93-C7784F6586E5}" type="presParOf" srcId="{B401C8D2-7684-4C14-8921-D11C58E62226}" destId="{DC448F3E-0EC8-4D4A-8178-67AEFCCD9D21}" srcOrd="4" destOrd="0" presId="urn:microsoft.com/office/officeart/2018/2/layout/IconVerticalSolidList"/>
    <dgm:cxn modelId="{3E587E19-5783-45BB-8FA2-346A51F21726}" type="presParOf" srcId="{DC448F3E-0EC8-4D4A-8178-67AEFCCD9D21}" destId="{C3F041E9-F6A7-403A-8C92-CDF9C101BF4D}" srcOrd="0" destOrd="0" presId="urn:microsoft.com/office/officeart/2018/2/layout/IconVerticalSolidList"/>
    <dgm:cxn modelId="{D1E8BA7A-F3B1-4DDD-901C-A735E7CC5D10}" type="presParOf" srcId="{DC448F3E-0EC8-4D4A-8178-67AEFCCD9D21}" destId="{93F1D73B-A29A-4628-A437-D32B1DA4554C}" srcOrd="1" destOrd="0" presId="urn:microsoft.com/office/officeart/2018/2/layout/IconVerticalSolidList"/>
    <dgm:cxn modelId="{48DB1839-77F9-49FF-95DE-03AB93811CEC}" type="presParOf" srcId="{DC448F3E-0EC8-4D4A-8178-67AEFCCD9D21}" destId="{F90B9E0A-08BF-473B-885A-26D395ABBCEA}" srcOrd="2" destOrd="0" presId="urn:microsoft.com/office/officeart/2018/2/layout/IconVerticalSolidList"/>
    <dgm:cxn modelId="{4A6D8002-C671-4090-8635-6880F9BDCE13}" type="presParOf" srcId="{DC448F3E-0EC8-4D4A-8178-67AEFCCD9D21}" destId="{6F244BB5-35AF-4F2E-BA8A-9CA06B168EDE}" srcOrd="3" destOrd="0" presId="urn:microsoft.com/office/officeart/2018/2/layout/IconVerticalSolidList"/>
    <dgm:cxn modelId="{22DDF2D9-65CF-41E7-80C3-6DDA5D6B8E99}" type="presParOf" srcId="{B401C8D2-7684-4C14-8921-D11C58E62226}" destId="{5E0F9C2C-63E8-4759-98BB-8D7FB3E92C72}" srcOrd="5" destOrd="0" presId="urn:microsoft.com/office/officeart/2018/2/layout/IconVerticalSolidList"/>
    <dgm:cxn modelId="{4B2903B6-2165-4989-8ECE-93D2283FFD51}" type="presParOf" srcId="{B401C8D2-7684-4C14-8921-D11C58E62226}" destId="{00DDA64C-DFD7-4E2E-BFF8-E9C6ED38DCE8}" srcOrd="6" destOrd="0" presId="urn:microsoft.com/office/officeart/2018/2/layout/IconVerticalSolidList"/>
    <dgm:cxn modelId="{84BD082D-E1C8-4147-91B7-C9399A12022E}" type="presParOf" srcId="{00DDA64C-DFD7-4E2E-BFF8-E9C6ED38DCE8}" destId="{BC3479AA-27C6-4F4D-97BA-72CA50D3F162}" srcOrd="0" destOrd="0" presId="urn:microsoft.com/office/officeart/2018/2/layout/IconVerticalSolidList"/>
    <dgm:cxn modelId="{65980220-77E5-44F0-9822-7A673FC72EFF}" type="presParOf" srcId="{00DDA64C-DFD7-4E2E-BFF8-E9C6ED38DCE8}" destId="{E02B4D63-A324-4668-8AD4-8097ED5A5D63}" srcOrd="1" destOrd="0" presId="urn:microsoft.com/office/officeart/2018/2/layout/IconVerticalSolidList"/>
    <dgm:cxn modelId="{2E68AAA2-8A9D-4AFD-BCB7-6B353956A8A5}" type="presParOf" srcId="{00DDA64C-DFD7-4E2E-BFF8-E9C6ED38DCE8}" destId="{F0122F27-D2A2-405F-B9CF-4FC52F9F8437}" srcOrd="2" destOrd="0" presId="urn:microsoft.com/office/officeart/2018/2/layout/IconVerticalSolidList"/>
    <dgm:cxn modelId="{5784B5F2-5A53-436C-8251-901F60282B70}" type="presParOf" srcId="{00DDA64C-DFD7-4E2E-BFF8-E9C6ED38DCE8}" destId="{EAA03F5D-C628-4D65-A0AC-626B5EC25B47}" srcOrd="3" destOrd="0" presId="urn:microsoft.com/office/officeart/2018/2/layout/IconVerticalSolidList"/>
    <dgm:cxn modelId="{336A6B16-B136-4D2F-BA90-44FAE05FE303}" type="presParOf" srcId="{B401C8D2-7684-4C14-8921-D11C58E62226}" destId="{948356E3-E287-4878-BB31-372E2FFD6EFA}" srcOrd="7" destOrd="0" presId="urn:microsoft.com/office/officeart/2018/2/layout/IconVerticalSolidList"/>
    <dgm:cxn modelId="{E534515E-94F7-4369-B49A-585544E36E36}" type="presParOf" srcId="{B401C8D2-7684-4C14-8921-D11C58E62226}" destId="{80BEF369-6F63-4142-96BD-EBBB7C0CE39B}" srcOrd="8" destOrd="0" presId="urn:microsoft.com/office/officeart/2018/2/layout/IconVerticalSolidList"/>
    <dgm:cxn modelId="{FCB23669-F60D-47A7-BC50-D605E8CCFFD1}" type="presParOf" srcId="{80BEF369-6F63-4142-96BD-EBBB7C0CE39B}" destId="{8B452D12-1E72-4418-A606-D7251F51289C}" srcOrd="0" destOrd="0" presId="urn:microsoft.com/office/officeart/2018/2/layout/IconVerticalSolidList"/>
    <dgm:cxn modelId="{928C4930-E9E0-4864-A00F-9E5F823302F3}" type="presParOf" srcId="{80BEF369-6F63-4142-96BD-EBBB7C0CE39B}" destId="{AAA9551D-B905-499A-BBF8-EAD0C6E1499E}" srcOrd="1" destOrd="0" presId="urn:microsoft.com/office/officeart/2018/2/layout/IconVerticalSolidList"/>
    <dgm:cxn modelId="{869211A3-A929-41D6-984E-A252C29B78DC}" type="presParOf" srcId="{80BEF369-6F63-4142-96BD-EBBB7C0CE39B}" destId="{0CD60DF2-B1F0-4397-9B62-8B17715F730D}" srcOrd="2" destOrd="0" presId="urn:microsoft.com/office/officeart/2018/2/layout/IconVerticalSolidList"/>
    <dgm:cxn modelId="{022907D3-0A92-44B7-93BF-DBE372BDD903}" type="presParOf" srcId="{80BEF369-6F63-4142-96BD-EBBB7C0CE39B}" destId="{3654C263-0970-48F8-A700-6E7758CAA2C3}"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7C3DDC5-0951-483E-A5E8-EBC934969CE8}" type="doc">
      <dgm:prSet loTypeId="urn:microsoft.com/office/officeart/2018/2/layout/IconVerticalSolidList" loCatId="icon" qsTypeId="urn:microsoft.com/office/officeart/2005/8/quickstyle/simple1" qsCatId="simple" csTypeId="urn:microsoft.com/office/officeart/2018/5/colors/Iconchunking_neutralbg_accent5_2" csCatId="accent5" phldr="1"/>
      <dgm:spPr/>
      <dgm:t>
        <a:bodyPr/>
        <a:lstStyle/>
        <a:p>
          <a:endParaRPr lang="en-US"/>
        </a:p>
      </dgm:t>
    </dgm:pt>
    <dgm:pt modelId="{7296CF51-E9EE-4136-A975-B81FE4BF2B8B}">
      <dgm:prSet/>
      <dgm:spPr/>
      <dgm:t>
        <a:bodyPr/>
        <a:lstStyle/>
        <a:p>
          <a:r>
            <a:rPr lang="en-GB" dirty="0"/>
            <a:t>Webpages are written in a language called </a:t>
          </a:r>
          <a:r>
            <a:rPr lang="en-GB" b="1" dirty="0"/>
            <a:t>HTML</a:t>
          </a:r>
          <a:r>
            <a:rPr lang="en-GB" dirty="0"/>
            <a:t>.</a:t>
          </a:r>
          <a:endParaRPr lang="en-US" dirty="0"/>
        </a:p>
      </dgm:t>
    </dgm:pt>
    <dgm:pt modelId="{931765CA-8275-41C7-88C4-100979FEEF5D}" type="parTrans" cxnId="{C822E6B5-2408-46C6-9C7D-4B930E7E683A}">
      <dgm:prSet/>
      <dgm:spPr/>
      <dgm:t>
        <a:bodyPr/>
        <a:lstStyle/>
        <a:p>
          <a:endParaRPr lang="en-US"/>
        </a:p>
      </dgm:t>
    </dgm:pt>
    <dgm:pt modelId="{A7054457-12B4-44FE-83EA-1B814727DCAD}" type="sibTrans" cxnId="{C822E6B5-2408-46C6-9C7D-4B930E7E683A}">
      <dgm:prSet/>
      <dgm:spPr/>
      <dgm:t>
        <a:bodyPr/>
        <a:lstStyle/>
        <a:p>
          <a:endParaRPr lang="en-US"/>
        </a:p>
      </dgm:t>
    </dgm:pt>
    <dgm:pt modelId="{0D91C719-D1FF-4865-8FB0-F98A9AA656BE}">
      <dgm:prSet/>
      <dgm:spPr/>
      <dgm:t>
        <a:bodyPr/>
        <a:lstStyle/>
        <a:p>
          <a:r>
            <a:rPr lang="en-GB" dirty="0"/>
            <a:t>This stands for </a:t>
          </a:r>
          <a:r>
            <a:rPr lang="en-GB" b="1" u="sng" dirty="0"/>
            <a:t>H</a:t>
          </a:r>
          <a:r>
            <a:rPr lang="en-GB" dirty="0"/>
            <a:t>yper </a:t>
          </a:r>
          <a:r>
            <a:rPr lang="en-GB" b="1" u="sng" dirty="0"/>
            <a:t>T</a:t>
          </a:r>
          <a:r>
            <a:rPr lang="en-GB" dirty="0"/>
            <a:t>ext </a:t>
          </a:r>
          <a:r>
            <a:rPr lang="en-GB" b="1" u="sng" dirty="0"/>
            <a:t>M</a:t>
          </a:r>
          <a:r>
            <a:rPr lang="en-GB" dirty="0"/>
            <a:t>arkup </a:t>
          </a:r>
          <a:r>
            <a:rPr lang="en-GB" b="1" u="sng" dirty="0"/>
            <a:t>L</a:t>
          </a:r>
          <a:r>
            <a:rPr lang="en-GB" dirty="0"/>
            <a:t>anguage.</a:t>
          </a:r>
          <a:endParaRPr lang="en-US" dirty="0"/>
        </a:p>
      </dgm:t>
    </dgm:pt>
    <dgm:pt modelId="{3A85AFFC-AC93-4C30-952C-B345116DC333}" type="parTrans" cxnId="{2246BE39-8218-4E25-BE91-210083B78978}">
      <dgm:prSet/>
      <dgm:spPr/>
      <dgm:t>
        <a:bodyPr/>
        <a:lstStyle/>
        <a:p>
          <a:endParaRPr lang="en-US"/>
        </a:p>
      </dgm:t>
    </dgm:pt>
    <dgm:pt modelId="{6CA4C995-3135-4651-B01F-EB7D136073C8}" type="sibTrans" cxnId="{2246BE39-8218-4E25-BE91-210083B78978}">
      <dgm:prSet/>
      <dgm:spPr/>
      <dgm:t>
        <a:bodyPr/>
        <a:lstStyle/>
        <a:p>
          <a:endParaRPr lang="en-US"/>
        </a:p>
      </dgm:t>
    </dgm:pt>
    <dgm:pt modelId="{E19C063D-80D7-4777-AB68-BE64660348D1}">
      <dgm:prSet/>
      <dgm:spPr/>
      <dgm:t>
        <a:bodyPr/>
        <a:lstStyle/>
        <a:p>
          <a:r>
            <a:rPr lang="en-GB"/>
            <a:t>Websites are accessed using a set of rules or protocols.</a:t>
          </a:r>
          <a:endParaRPr lang="en-US"/>
        </a:p>
      </dgm:t>
    </dgm:pt>
    <dgm:pt modelId="{F68FA51B-FB94-407F-8AEC-30A68513DF86}" type="parTrans" cxnId="{6505E509-9A75-479B-AB74-9AB2E05961A9}">
      <dgm:prSet/>
      <dgm:spPr/>
      <dgm:t>
        <a:bodyPr/>
        <a:lstStyle/>
        <a:p>
          <a:endParaRPr lang="en-US"/>
        </a:p>
      </dgm:t>
    </dgm:pt>
    <dgm:pt modelId="{1B96BD76-3991-42F1-ACF9-D0971BE6EADC}" type="sibTrans" cxnId="{6505E509-9A75-479B-AB74-9AB2E05961A9}">
      <dgm:prSet/>
      <dgm:spPr/>
      <dgm:t>
        <a:bodyPr/>
        <a:lstStyle/>
        <a:p>
          <a:endParaRPr lang="en-US"/>
        </a:p>
      </dgm:t>
    </dgm:pt>
    <dgm:pt modelId="{D26618EA-F799-444C-8291-B6A690685C30}">
      <dgm:prSet/>
      <dgm:spPr/>
      <dgm:t>
        <a:bodyPr/>
        <a:lstStyle/>
        <a:p>
          <a:r>
            <a:rPr lang="en-GB" dirty="0"/>
            <a:t>The most common protocols are </a:t>
          </a:r>
          <a:r>
            <a:rPr lang="en-GB" b="1" dirty="0"/>
            <a:t>HTTP </a:t>
          </a:r>
          <a:r>
            <a:rPr lang="en-GB" b="0" dirty="0"/>
            <a:t>or</a:t>
          </a:r>
          <a:r>
            <a:rPr lang="en-GB" b="1" dirty="0"/>
            <a:t> HTTPS</a:t>
          </a:r>
          <a:r>
            <a:rPr lang="en-GB" dirty="0"/>
            <a:t>.</a:t>
          </a:r>
          <a:endParaRPr lang="en-US" dirty="0"/>
        </a:p>
      </dgm:t>
    </dgm:pt>
    <dgm:pt modelId="{31CEB003-AC71-46C8-BBF4-F09884CC03DE}" type="parTrans" cxnId="{719225C2-D134-449E-96F0-1D76D3FAFDFF}">
      <dgm:prSet/>
      <dgm:spPr/>
      <dgm:t>
        <a:bodyPr/>
        <a:lstStyle/>
        <a:p>
          <a:endParaRPr lang="en-US"/>
        </a:p>
      </dgm:t>
    </dgm:pt>
    <dgm:pt modelId="{F7105C03-CBF9-4318-890A-B2CFFF82AFCF}" type="sibTrans" cxnId="{719225C2-D134-449E-96F0-1D76D3FAFDFF}">
      <dgm:prSet/>
      <dgm:spPr/>
      <dgm:t>
        <a:bodyPr/>
        <a:lstStyle/>
        <a:p>
          <a:endParaRPr lang="en-US"/>
        </a:p>
      </dgm:t>
    </dgm:pt>
    <dgm:pt modelId="{591A4C15-6493-4F4C-8F20-B6DE7BF2982C}">
      <dgm:prSet/>
      <dgm:spPr/>
      <dgm:t>
        <a:bodyPr/>
        <a:lstStyle/>
        <a:p>
          <a:r>
            <a:rPr lang="en-GB" dirty="0"/>
            <a:t>This stands for </a:t>
          </a:r>
          <a:r>
            <a:rPr lang="en-GB" b="1" u="sng" dirty="0"/>
            <a:t>H</a:t>
          </a:r>
          <a:r>
            <a:rPr lang="en-GB" dirty="0"/>
            <a:t>yper</a:t>
          </a:r>
          <a:r>
            <a:rPr lang="en-GB" b="1" dirty="0"/>
            <a:t> </a:t>
          </a:r>
          <a:r>
            <a:rPr lang="en-GB" b="1" u="sng" dirty="0"/>
            <a:t>T</a:t>
          </a:r>
          <a:r>
            <a:rPr lang="en-GB" b="0" dirty="0"/>
            <a:t>ext</a:t>
          </a:r>
          <a:r>
            <a:rPr lang="en-GB" b="1" dirty="0"/>
            <a:t> </a:t>
          </a:r>
          <a:r>
            <a:rPr lang="en-GB" b="1" u="sng" dirty="0"/>
            <a:t>T</a:t>
          </a:r>
          <a:r>
            <a:rPr lang="en-GB" dirty="0"/>
            <a:t>ransfer </a:t>
          </a:r>
          <a:r>
            <a:rPr lang="en-GB" b="1" u="sng" dirty="0"/>
            <a:t>P</a:t>
          </a:r>
          <a:r>
            <a:rPr lang="en-GB" dirty="0"/>
            <a:t>rotocol / </a:t>
          </a:r>
          <a:r>
            <a:rPr lang="en-GB" b="1" u="sng" dirty="0"/>
            <a:t>H</a:t>
          </a:r>
          <a:r>
            <a:rPr lang="en-GB" dirty="0"/>
            <a:t>yper </a:t>
          </a:r>
          <a:r>
            <a:rPr lang="en-GB" b="1" u="sng" dirty="0"/>
            <a:t>T</a:t>
          </a:r>
          <a:r>
            <a:rPr lang="en-GB" dirty="0"/>
            <a:t>ext </a:t>
          </a:r>
          <a:r>
            <a:rPr lang="en-GB" b="1" u="sng" dirty="0"/>
            <a:t>T</a:t>
          </a:r>
          <a:r>
            <a:rPr lang="en-GB" dirty="0"/>
            <a:t>ransfer </a:t>
          </a:r>
          <a:r>
            <a:rPr lang="en-GB" b="1" u="sng" dirty="0"/>
            <a:t>P</a:t>
          </a:r>
          <a:r>
            <a:rPr lang="en-GB" dirty="0"/>
            <a:t>rotocol </a:t>
          </a:r>
          <a:r>
            <a:rPr lang="en-GB" b="1" u="sng" dirty="0"/>
            <a:t>S</a:t>
          </a:r>
          <a:r>
            <a:rPr lang="en-GB" dirty="0"/>
            <a:t>ecured.</a:t>
          </a:r>
          <a:endParaRPr lang="en-US" dirty="0"/>
        </a:p>
      </dgm:t>
    </dgm:pt>
    <dgm:pt modelId="{30B0695B-11AD-498B-B596-E1AD12569A9E}" type="parTrans" cxnId="{BAFD3E06-70EB-4785-8B89-352B2B8EA982}">
      <dgm:prSet/>
      <dgm:spPr/>
      <dgm:t>
        <a:bodyPr/>
        <a:lstStyle/>
        <a:p>
          <a:endParaRPr lang="en-US"/>
        </a:p>
      </dgm:t>
    </dgm:pt>
    <dgm:pt modelId="{7E905CD7-9B11-43B2-82D4-F45B7DFDD5FA}" type="sibTrans" cxnId="{BAFD3E06-70EB-4785-8B89-352B2B8EA982}">
      <dgm:prSet/>
      <dgm:spPr/>
      <dgm:t>
        <a:bodyPr/>
        <a:lstStyle/>
        <a:p>
          <a:endParaRPr lang="en-US"/>
        </a:p>
      </dgm:t>
    </dgm:pt>
    <dgm:pt modelId="{EE37264C-C00E-4114-A72D-ECFD4390DEE1}" type="pres">
      <dgm:prSet presAssocID="{17C3DDC5-0951-483E-A5E8-EBC934969CE8}" presName="root" presStyleCnt="0">
        <dgm:presLayoutVars>
          <dgm:dir/>
          <dgm:resizeHandles val="exact"/>
        </dgm:presLayoutVars>
      </dgm:prSet>
      <dgm:spPr/>
    </dgm:pt>
    <dgm:pt modelId="{83A80D4F-FD15-49A5-AE6D-841133AE2CA9}" type="pres">
      <dgm:prSet presAssocID="{7296CF51-E9EE-4136-A975-B81FE4BF2B8B}" presName="compNode" presStyleCnt="0"/>
      <dgm:spPr/>
    </dgm:pt>
    <dgm:pt modelId="{6C0315D4-0EB7-4645-B3B1-1980CEE1E53D}" type="pres">
      <dgm:prSet presAssocID="{7296CF51-E9EE-4136-A975-B81FE4BF2B8B}" presName="bgRect" presStyleLbl="bgShp" presStyleIdx="0" presStyleCnt="5"/>
      <dgm:spPr/>
    </dgm:pt>
    <dgm:pt modelId="{9BA7235F-7BB4-456F-B4D1-4391AEE9E306}" type="pres">
      <dgm:prSet presAssocID="{7296CF51-E9EE-4136-A975-B81FE4BF2B8B}"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Web Design"/>
        </a:ext>
      </dgm:extLst>
    </dgm:pt>
    <dgm:pt modelId="{6583DED5-3C8A-43DD-85C9-B797FD544186}" type="pres">
      <dgm:prSet presAssocID="{7296CF51-E9EE-4136-A975-B81FE4BF2B8B}" presName="spaceRect" presStyleCnt="0"/>
      <dgm:spPr/>
    </dgm:pt>
    <dgm:pt modelId="{10C56E81-678E-4560-8524-D7B07741A5E9}" type="pres">
      <dgm:prSet presAssocID="{7296CF51-E9EE-4136-A975-B81FE4BF2B8B}" presName="parTx" presStyleLbl="revTx" presStyleIdx="0" presStyleCnt="5">
        <dgm:presLayoutVars>
          <dgm:chMax val="0"/>
          <dgm:chPref val="0"/>
        </dgm:presLayoutVars>
      </dgm:prSet>
      <dgm:spPr/>
    </dgm:pt>
    <dgm:pt modelId="{5EB1BFC2-3701-4BFD-88AC-713263F0A042}" type="pres">
      <dgm:prSet presAssocID="{A7054457-12B4-44FE-83EA-1B814727DCAD}" presName="sibTrans" presStyleCnt="0"/>
      <dgm:spPr/>
    </dgm:pt>
    <dgm:pt modelId="{C3F0B04A-7EB9-41BF-8D9E-A4FE4D0FAD2D}" type="pres">
      <dgm:prSet presAssocID="{0D91C719-D1FF-4865-8FB0-F98A9AA656BE}" presName="compNode" presStyleCnt="0"/>
      <dgm:spPr/>
    </dgm:pt>
    <dgm:pt modelId="{B1DF62A2-112A-4851-ADAD-1B0F9FF8DD6C}" type="pres">
      <dgm:prSet presAssocID="{0D91C719-D1FF-4865-8FB0-F98A9AA656BE}" presName="bgRect" presStyleLbl="bgShp" presStyleIdx="1" presStyleCnt="5"/>
      <dgm:spPr/>
    </dgm:pt>
    <dgm:pt modelId="{CD68BB00-638B-4861-A773-1E749B7E231B}" type="pres">
      <dgm:prSet presAssocID="{0D91C719-D1FF-4865-8FB0-F98A9AA656BE}"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at"/>
        </a:ext>
      </dgm:extLst>
    </dgm:pt>
    <dgm:pt modelId="{79F4E362-C6B9-4013-8DB2-68C210CCFB75}" type="pres">
      <dgm:prSet presAssocID="{0D91C719-D1FF-4865-8FB0-F98A9AA656BE}" presName="spaceRect" presStyleCnt="0"/>
      <dgm:spPr/>
    </dgm:pt>
    <dgm:pt modelId="{4D84D65E-181F-45A5-A9ED-94014E6A1047}" type="pres">
      <dgm:prSet presAssocID="{0D91C719-D1FF-4865-8FB0-F98A9AA656BE}" presName="parTx" presStyleLbl="revTx" presStyleIdx="1" presStyleCnt="5">
        <dgm:presLayoutVars>
          <dgm:chMax val="0"/>
          <dgm:chPref val="0"/>
        </dgm:presLayoutVars>
      </dgm:prSet>
      <dgm:spPr/>
    </dgm:pt>
    <dgm:pt modelId="{171FDD50-C89D-4A90-B0EA-A81B79403218}" type="pres">
      <dgm:prSet presAssocID="{6CA4C995-3135-4651-B01F-EB7D136073C8}" presName="sibTrans" presStyleCnt="0"/>
      <dgm:spPr/>
    </dgm:pt>
    <dgm:pt modelId="{14AAE34D-3A1E-41C4-B2E8-864828F2F921}" type="pres">
      <dgm:prSet presAssocID="{E19C063D-80D7-4777-AB68-BE64660348D1}" presName="compNode" presStyleCnt="0"/>
      <dgm:spPr/>
    </dgm:pt>
    <dgm:pt modelId="{11BAB08C-FAA0-43AF-BD05-40DAC90A258B}" type="pres">
      <dgm:prSet presAssocID="{E19C063D-80D7-4777-AB68-BE64660348D1}" presName="bgRect" presStyleLbl="bgShp" presStyleIdx="2" presStyleCnt="5"/>
      <dgm:spPr/>
    </dgm:pt>
    <dgm:pt modelId="{9676317E-2F8B-427C-A1B4-77885225CDEF}" type="pres">
      <dgm:prSet presAssocID="{E19C063D-80D7-4777-AB68-BE64660348D1}"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omputer"/>
        </a:ext>
      </dgm:extLst>
    </dgm:pt>
    <dgm:pt modelId="{880DDE87-0CF1-4C0A-B40A-6556F38ED6BD}" type="pres">
      <dgm:prSet presAssocID="{E19C063D-80D7-4777-AB68-BE64660348D1}" presName="spaceRect" presStyleCnt="0"/>
      <dgm:spPr/>
    </dgm:pt>
    <dgm:pt modelId="{13CB524E-0696-4DA1-89E3-CCDD8A3AC192}" type="pres">
      <dgm:prSet presAssocID="{E19C063D-80D7-4777-AB68-BE64660348D1}" presName="parTx" presStyleLbl="revTx" presStyleIdx="2" presStyleCnt="5">
        <dgm:presLayoutVars>
          <dgm:chMax val="0"/>
          <dgm:chPref val="0"/>
        </dgm:presLayoutVars>
      </dgm:prSet>
      <dgm:spPr/>
    </dgm:pt>
    <dgm:pt modelId="{66611DF8-D5CB-4C65-9CF6-30EBCBF4979A}" type="pres">
      <dgm:prSet presAssocID="{1B96BD76-3991-42F1-ACF9-D0971BE6EADC}" presName="sibTrans" presStyleCnt="0"/>
      <dgm:spPr/>
    </dgm:pt>
    <dgm:pt modelId="{3B8F8F0A-D347-4257-ACB4-AF4A45E91256}" type="pres">
      <dgm:prSet presAssocID="{D26618EA-F799-444C-8291-B6A690685C30}" presName="compNode" presStyleCnt="0"/>
      <dgm:spPr/>
    </dgm:pt>
    <dgm:pt modelId="{4B5070E5-429A-450C-A209-8A1AB58761E8}" type="pres">
      <dgm:prSet presAssocID="{D26618EA-F799-444C-8291-B6A690685C30}" presName="bgRect" presStyleLbl="bgShp" presStyleIdx="3" presStyleCnt="5"/>
      <dgm:spPr/>
    </dgm:pt>
    <dgm:pt modelId="{E1FDDE21-7FEB-4B02-BFEE-2B8FFF87623A}" type="pres">
      <dgm:prSet presAssocID="{D26618EA-F799-444C-8291-B6A690685C30}"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erver"/>
        </a:ext>
      </dgm:extLst>
    </dgm:pt>
    <dgm:pt modelId="{04E21FCB-85BA-4554-B28B-93E7D2349D7D}" type="pres">
      <dgm:prSet presAssocID="{D26618EA-F799-444C-8291-B6A690685C30}" presName="spaceRect" presStyleCnt="0"/>
      <dgm:spPr/>
    </dgm:pt>
    <dgm:pt modelId="{E2ABE2EF-F3EB-4D9A-931E-CB35DA535678}" type="pres">
      <dgm:prSet presAssocID="{D26618EA-F799-444C-8291-B6A690685C30}" presName="parTx" presStyleLbl="revTx" presStyleIdx="3" presStyleCnt="5">
        <dgm:presLayoutVars>
          <dgm:chMax val="0"/>
          <dgm:chPref val="0"/>
        </dgm:presLayoutVars>
      </dgm:prSet>
      <dgm:spPr/>
    </dgm:pt>
    <dgm:pt modelId="{2254AEC5-D9C9-472C-9F3A-F4BDEE9E908E}" type="pres">
      <dgm:prSet presAssocID="{F7105C03-CBF9-4318-890A-B2CFFF82AFCF}" presName="sibTrans" presStyleCnt="0"/>
      <dgm:spPr/>
    </dgm:pt>
    <dgm:pt modelId="{001CE94B-E906-44A8-A255-C035E14DB5F7}" type="pres">
      <dgm:prSet presAssocID="{591A4C15-6493-4F4C-8F20-B6DE7BF2982C}" presName="compNode" presStyleCnt="0"/>
      <dgm:spPr/>
    </dgm:pt>
    <dgm:pt modelId="{A0CC938C-D8DC-4993-91E6-217204161100}" type="pres">
      <dgm:prSet presAssocID="{591A4C15-6493-4F4C-8F20-B6DE7BF2982C}" presName="bgRect" presStyleLbl="bgShp" presStyleIdx="4" presStyleCnt="5"/>
      <dgm:spPr/>
    </dgm:pt>
    <dgm:pt modelId="{240103D9-9B80-4209-8909-BD012D545439}" type="pres">
      <dgm:prSet presAssocID="{591A4C15-6493-4F4C-8F20-B6DE7BF2982C}"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Network Diagram"/>
        </a:ext>
      </dgm:extLst>
    </dgm:pt>
    <dgm:pt modelId="{64F7F8EE-3D0A-4C79-A3E2-59DB840EF905}" type="pres">
      <dgm:prSet presAssocID="{591A4C15-6493-4F4C-8F20-B6DE7BF2982C}" presName="spaceRect" presStyleCnt="0"/>
      <dgm:spPr/>
    </dgm:pt>
    <dgm:pt modelId="{8BA60315-54F8-42B5-91F7-0A1B3982AD94}" type="pres">
      <dgm:prSet presAssocID="{591A4C15-6493-4F4C-8F20-B6DE7BF2982C}" presName="parTx" presStyleLbl="revTx" presStyleIdx="4" presStyleCnt="5">
        <dgm:presLayoutVars>
          <dgm:chMax val="0"/>
          <dgm:chPref val="0"/>
        </dgm:presLayoutVars>
      </dgm:prSet>
      <dgm:spPr/>
    </dgm:pt>
  </dgm:ptLst>
  <dgm:cxnLst>
    <dgm:cxn modelId="{BAFD3E06-70EB-4785-8B89-352B2B8EA982}" srcId="{17C3DDC5-0951-483E-A5E8-EBC934969CE8}" destId="{591A4C15-6493-4F4C-8F20-B6DE7BF2982C}" srcOrd="4" destOrd="0" parTransId="{30B0695B-11AD-498B-B596-E1AD12569A9E}" sibTransId="{7E905CD7-9B11-43B2-82D4-F45B7DFDD5FA}"/>
    <dgm:cxn modelId="{6505E509-9A75-479B-AB74-9AB2E05961A9}" srcId="{17C3DDC5-0951-483E-A5E8-EBC934969CE8}" destId="{E19C063D-80D7-4777-AB68-BE64660348D1}" srcOrd="2" destOrd="0" parTransId="{F68FA51B-FB94-407F-8AEC-30A68513DF86}" sibTransId="{1B96BD76-3991-42F1-ACF9-D0971BE6EADC}"/>
    <dgm:cxn modelId="{3739B530-251D-42E7-82FA-E5E777106824}" type="presOf" srcId="{17C3DDC5-0951-483E-A5E8-EBC934969CE8}" destId="{EE37264C-C00E-4114-A72D-ECFD4390DEE1}" srcOrd="0" destOrd="0" presId="urn:microsoft.com/office/officeart/2018/2/layout/IconVerticalSolidList"/>
    <dgm:cxn modelId="{2246BE39-8218-4E25-BE91-210083B78978}" srcId="{17C3DDC5-0951-483E-A5E8-EBC934969CE8}" destId="{0D91C719-D1FF-4865-8FB0-F98A9AA656BE}" srcOrd="1" destOrd="0" parTransId="{3A85AFFC-AC93-4C30-952C-B345116DC333}" sibTransId="{6CA4C995-3135-4651-B01F-EB7D136073C8}"/>
    <dgm:cxn modelId="{92BD1043-825A-4F4D-B53D-EB80D74CABB4}" type="presOf" srcId="{D26618EA-F799-444C-8291-B6A690685C30}" destId="{E2ABE2EF-F3EB-4D9A-931E-CB35DA535678}" srcOrd="0" destOrd="0" presId="urn:microsoft.com/office/officeart/2018/2/layout/IconVerticalSolidList"/>
    <dgm:cxn modelId="{1706696D-A0AD-4D09-931A-E94C1601ACBB}" type="presOf" srcId="{591A4C15-6493-4F4C-8F20-B6DE7BF2982C}" destId="{8BA60315-54F8-42B5-91F7-0A1B3982AD94}" srcOrd="0" destOrd="0" presId="urn:microsoft.com/office/officeart/2018/2/layout/IconVerticalSolidList"/>
    <dgm:cxn modelId="{EA90F07B-2025-450A-B97A-3813206194D8}" type="presOf" srcId="{E19C063D-80D7-4777-AB68-BE64660348D1}" destId="{13CB524E-0696-4DA1-89E3-CCDD8A3AC192}" srcOrd="0" destOrd="0" presId="urn:microsoft.com/office/officeart/2018/2/layout/IconVerticalSolidList"/>
    <dgm:cxn modelId="{C98756A1-6FBF-41E1-A9A4-FC153BC32C07}" type="presOf" srcId="{7296CF51-E9EE-4136-A975-B81FE4BF2B8B}" destId="{10C56E81-678E-4560-8524-D7B07741A5E9}" srcOrd="0" destOrd="0" presId="urn:microsoft.com/office/officeart/2018/2/layout/IconVerticalSolidList"/>
    <dgm:cxn modelId="{C822E6B5-2408-46C6-9C7D-4B930E7E683A}" srcId="{17C3DDC5-0951-483E-A5E8-EBC934969CE8}" destId="{7296CF51-E9EE-4136-A975-B81FE4BF2B8B}" srcOrd="0" destOrd="0" parTransId="{931765CA-8275-41C7-88C4-100979FEEF5D}" sibTransId="{A7054457-12B4-44FE-83EA-1B814727DCAD}"/>
    <dgm:cxn modelId="{719225C2-D134-449E-96F0-1D76D3FAFDFF}" srcId="{17C3DDC5-0951-483E-A5E8-EBC934969CE8}" destId="{D26618EA-F799-444C-8291-B6A690685C30}" srcOrd="3" destOrd="0" parTransId="{31CEB003-AC71-46C8-BBF4-F09884CC03DE}" sibTransId="{F7105C03-CBF9-4318-890A-B2CFFF82AFCF}"/>
    <dgm:cxn modelId="{7C34F7FA-907A-47F2-B3C4-8F213BCECB23}" type="presOf" srcId="{0D91C719-D1FF-4865-8FB0-F98A9AA656BE}" destId="{4D84D65E-181F-45A5-A9ED-94014E6A1047}" srcOrd="0" destOrd="0" presId="urn:microsoft.com/office/officeart/2018/2/layout/IconVerticalSolidList"/>
    <dgm:cxn modelId="{5A89E33A-DE3F-49C7-AB22-C7036545F606}" type="presParOf" srcId="{EE37264C-C00E-4114-A72D-ECFD4390DEE1}" destId="{83A80D4F-FD15-49A5-AE6D-841133AE2CA9}" srcOrd="0" destOrd="0" presId="urn:microsoft.com/office/officeart/2018/2/layout/IconVerticalSolidList"/>
    <dgm:cxn modelId="{0567DF88-A191-429D-B71D-7B90F0D6B99E}" type="presParOf" srcId="{83A80D4F-FD15-49A5-AE6D-841133AE2CA9}" destId="{6C0315D4-0EB7-4645-B3B1-1980CEE1E53D}" srcOrd="0" destOrd="0" presId="urn:microsoft.com/office/officeart/2018/2/layout/IconVerticalSolidList"/>
    <dgm:cxn modelId="{B3C7811D-649F-4B24-BB1F-43ACADE46291}" type="presParOf" srcId="{83A80D4F-FD15-49A5-AE6D-841133AE2CA9}" destId="{9BA7235F-7BB4-456F-B4D1-4391AEE9E306}" srcOrd="1" destOrd="0" presId="urn:microsoft.com/office/officeart/2018/2/layout/IconVerticalSolidList"/>
    <dgm:cxn modelId="{9A8C6713-1FD6-40BD-B648-697E98E88EE1}" type="presParOf" srcId="{83A80D4F-FD15-49A5-AE6D-841133AE2CA9}" destId="{6583DED5-3C8A-43DD-85C9-B797FD544186}" srcOrd="2" destOrd="0" presId="urn:microsoft.com/office/officeart/2018/2/layout/IconVerticalSolidList"/>
    <dgm:cxn modelId="{816B96C6-D319-4239-B63F-FF81ED712DFC}" type="presParOf" srcId="{83A80D4F-FD15-49A5-AE6D-841133AE2CA9}" destId="{10C56E81-678E-4560-8524-D7B07741A5E9}" srcOrd="3" destOrd="0" presId="urn:microsoft.com/office/officeart/2018/2/layout/IconVerticalSolidList"/>
    <dgm:cxn modelId="{B6779E33-F66D-4D37-9378-19BD39D30481}" type="presParOf" srcId="{EE37264C-C00E-4114-A72D-ECFD4390DEE1}" destId="{5EB1BFC2-3701-4BFD-88AC-713263F0A042}" srcOrd="1" destOrd="0" presId="urn:microsoft.com/office/officeart/2018/2/layout/IconVerticalSolidList"/>
    <dgm:cxn modelId="{25C7E425-B177-4A02-8D68-191D2A503230}" type="presParOf" srcId="{EE37264C-C00E-4114-A72D-ECFD4390DEE1}" destId="{C3F0B04A-7EB9-41BF-8D9E-A4FE4D0FAD2D}" srcOrd="2" destOrd="0" presId="urn:microsoft.com/office/officeart/2018/2/layout/IconVerticalSolidList"/>
    <dgm:cxn modelId="{8384FD2C-F9BC-450A-9EF2-62ACFBE8EE98}" type="presParOf" srcId="{C3F0B04A-7EB9-41BF-8D9E-A4FE4D0FAD2D}" destId="{B1DF62A2-112A-4851-ADAD-1B0F9FF8DD6C}" srcOrd="0" destOrd="0" presId="urn:microsoft.com/office/officeart/2018/2/layout/IconVerticalSolidList"/>
    <dgm:cxn modelId="{1546048E-1910-4ED2-8613-9E0B577DEB40}" type="presParOf" srcId="{C3F0B04A-7EB9-41BF-8D9E-A4FE4D0FAD2D}" destId="{CD68BB00-638B-4861-A773-1E749B7E231B}" srcOrd="1" destOrd="0" presId="urn:microsoft.com/office/officeart/2018/2/layout/IconVerticalSolidList"/>
    <dgm:cxn modelId="{02FBFD70-17AF-419C-8BA2-7418C1539FB9}" type="presParOf" srcId="{C3F0B04A-7EB9-41BF-8D9E-A4FE4D0FAD2D}" destId="{79F4E362-C6B9-4013-8DB2-68C210CCFB75}" srcOrd="2" destOrd="0" presId="urn:microsoft.com/office/officeart/2018/2/layout/IconVerticalSolidList"/>
    <dgm:cxn modelId="{6F45DFE0-F565-4040-9F29-380EFE122271}" type="presParOf" srcId="{C3F0B04A-7EB9-41BF-8D9E-A4FE4D0FAD2D}" destId="{4D84D65E-181F-45A5-A9ED-94014E6A1047}" srcOrd="3" destOrd="0" presId="urn:microsoft.com/office/officeart/2018/2/layout/IconVerticalSolidList"/>
    <dgm:cxn modelId="{5989AA5B-6451-41D8-BC71-07D6C8C7079E}" type="presParOf" srcId="{EE37264C-C00E-4114-A72D-ECFD4390DEE1}" destId="{171FDD50-C89D-4A90-B0EA-A81B79403218}" srcOrd="3" destOrd="0" presId="urn:microsoft.com/office/officeart/2018/2/layout/IconVerticalSolidList"/>
    <dgm:cxn modelId="{1B849092-B4F2-447B-9CA8-4B7395F79075}" type="presParOf" srcId="{EE37264C-C00E-4114-A72D-ECFD4390DEE1}" destId="{14AAE34D-3A1E-41C4-B2E8-864828F2F921}" srcOrd="4" destOrd="0" presId="urn:microsoft.com/office/officeart/2018/2/layout/IconVerticalSolidList"/>
    <dgm:cxn modelId="{E4F6A4EC-4045-4F8B-BA3A-B393B1F7A639}" type="presParOf" srcId="{14AAE34D-3A1E-41C4-B2E8-864828F2F921}" destId="{11BAB08C-FAA0-43AF-BD05-40DAC90A258B}" srcOrd="0" destOrd="0" presId="urn:microsoft.com/office/officeart/2018/2/layout/IconVerticalSolidList"/>
    <dgm:cxn modelId="{6FB7637C-A011-41AF-B18B-5EF66B91D90F}" type="presParOf" srcId="{14AAE34D-3A1E-41C4-B2E8-864828F2F921}" destId="{9676317E-2F8B-427C-A1B4-77885225CDEF}" srcOrd="1" destOrd="0" presId="urn:microsoft.com/office/officeart/2018/2/layout/IconVerticalSolidList"/>
    <dgm:cxn modelId="{2EAE1386-D928-44E9-93C2-7D6E33496AC7}" type="presParOf" srcId="{14AAE34D-3A1E-41C4-B2E8-864828F2F921}" destId="{880DDE87-0CF1-4C0A-B40A-6556F38ED6BD}" srcOrd="2" destOrd="0" presId="urn:microsoft.com/office/officeart/2018/2/layout/IconVerticalSolidList"/>
    <dgm:cxn modelId="{5D957F9C-77AD-4AE1-ABF6-84A6A8A3F004}" type="presParOf" srcId="{14AAE34D-3A1E-41C4-B2E8-864828F2F921}" destId="{13CB524E-0696-4DA1-89E3-CCDD8A3AC192}" srcOrd="3" destOrd="0" presId="urn:microsoft.com/office/officeart/2018/2/layout/IconVerticalSolidList"/>
    <dgm:cxn modelId="{824B9CB0-D705-4E2C-AE8E-FC10FC6B387F}" type="presParOf" srcId="{EE37264C-C00E-4114-A72D-ECFD4390DEE1}" destId="{66611DF8-D5CB-4C65-9CF6-30EBCBF4979A}" srcOrd="5" destOrd="0" presId="urn:microsoft.com/office/officeart/2018/2/layout/IconVerticalSolidList"/>
    <dgm:cxn modelId="{AD669AF8-35A8-457B-8789-0178CCDA7326}" type="presParOf" srcId="{EE37264C-C00E-4114-A72D-ECFD4390DEE1}" destId="{3B8F8F0A-D347-4257-ACB4-AF4A45E91256}" srcOrd="6" destOrd="0" presId="urn:microsoft.com/office/officeart/2018/2/layout/IconVerticalSolidList"/>
    <dgm:cxn modelId="{AD2A5EDF-2A48-47EE-AA19-9CC250C834C6}" type="presParOf" srcId="{3B8F8F0A-D347-4257-ACB4-AF4A45E91256}" destId="{4B5070E5-429A-450C-A209-8A1AB58761E8}" srcOrd="0" destOrd="0" presId="urn:microsoft.com/office/officeart/2018/2/layout/IconVerticalSolidList"/>
    <dgm:cxn modelId="{DC69D2C6-6FB4-4527-94BC-8C67F07277A4}" type="presParOf" srcId="{3B8F8F0A-D347-4257-ACB4-AF4A45E91256}" destId="{E1FDDE21-7FEB-4B02-BFEE-2B8FFF87623A}" srcOrd="1" destOrd="0" presId="urn:microsoft.com/office/officeart/2018/2/layout/IconVerticalSolidList"/>
    <dgm:cxn modelId="{136165A8-46AA-4E05-A26B-969B5B1420DF}" type="presParOf" srcId="{3B8F8F0A-D347-4257-ACB4-AF4A45E91256}" destId="{04E21FCB-85BA-4554-B28B-93E7D2349D7D}" srcOrd="2" destOrd="0" presId="urn:microsoft.com/office/officeart/2018/2/layout/IconVerticalSolidList"/>
    <dgm:cxn modelId="{4FFD1E7F-6EF7-4DA6-A5BF-F752AC0E27DA}" type="presParOf" srcId="{3B8F8F0A-D347-4257-ACB4-AF4A45E91256}" destId="{E2ABE2EF-F3EB-4D9A-931E-CB35DA535678}" srcOrd="3" destOrd="0" presId="urn:microsoft.com/office/officeart/2018/2/layout/IconVerticalSolidList"/>
    <dgm:cxn modelId="{5F747149-CAFC-402D-9F18-77B47D962D04}" type="presParOf" srcId="{EE37264C-C00E-4114-A72D-ECFD4390DEE1}" destId="{2254AEC5-D9C9-472C-9F3A-F4BDEE9E908E}" srcOrd="7" destOrd="0" presId="urn:microsoft.com/office/officeart/2018/2/layout/IconVerticalSolidList"/>
    <dgm:cxn modelId="{9FFDDDBD-C827-4C7C-8F13-3703DC7F8EBE}" type="presParOf" srcId="{EE37264C-C00E-4114-A72D-ECFD4390DEE1}" destId="{001CE94B-E906-44A8-A255-C035E14DB5F7}" srcOrd="8" destOrd="0" presId="urn:microsoft.com/office/officeart/2018/2/layout/IconVerticalSolidList"/>
    <dgm:cxn modelId="{2F64AD87-12EA-4843-8184-07E4F55B51D2}" type="presParOf" srcId="{001CE94B-E906-44A8-A255-C035E14DB5F7}" destId="{A0CC938C-D8DC-4993-91E6-217204161100}" srcOrd="0" destOrd="0" presId="urn:microsoft.com/office/officeart/2018/2/layout/IconVerticalSolidList"/>
    <dgm:cxn modelId="{EB1EC0D9-D3A6-4098-AC17-2585E78434EE}" type="presParOf" srcId="{001CE94B-E906-44A8-A255-C035E14DB5F7}" destId="{240103D9-9B80-4209-8909-BD012D545439}" srcOrd="1" destOrd="0" presId="urn:microsoft.com/office/officeart/2018/2/layout/IconVerticalSolidList"/>
    <dgm:cxn modelId="{2D6D39DF-27A7-4A28-B14E-56DF1148278F}" type="presParOf" srcId="{001CE94B-E906-44A8-A255-C035E14DB5F7}" destId="{64F7F8EE-3D0A-4C79-A3E2-59DB840EF905}" srcOrd="2" destOrd="0" presId="urn:microsoft.com/office/officeart/2018/2/layout/IconVerticalSolidList"/>
    <dgm:cxn modelId="{5A59DB77-3FB8-44F8-9194-120C700A03F0}" type="presParOf" srcId="{001CE94B-E906-44A8-A255-C035E14DB5F7}" destId="{8BA60315-54F8-42B5-91F7-0A1B3982AD94}"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6046279-E13B-4AD1-8ABD-DD132FDD8731}"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548F3095-F9B6-4CC5-987C-7A5F49875D4C}">
      <dgm:prSet/>
      <dgm:spPr/>
      <dgm:t>
        <a:bodyPr/>
        <a:lstStyle/>
        <a:p>
          <a:r>
            <a:rPr lang="en-GB"/>
            <a:t>A protocol is a set of rules that says how a web page is accessed.</a:t>
          </a:r>
          <a:endParaRPr lang="en-US"/>
        </a:p>
      </dgm:t>
    </dgm:pt>
    <dgm:pt modelId="{52361BAA-CD41-4197-9EC1-AE1A3DA986DD}" type="parTrans" cxnId="{B5768AC5-179F-44F4-9F51-A37F20381EB5}">
      <dgm:prSet/>
      <dgm:spPr/>
      <dgm:t>
        <a:bodyPr/>
        <a:lstStyle/>
        <a:p>
          <a:endParaRPr lang="en-US"/>
        </a:p>
      </dgm:t>
    </dgm:pt>
    <dgm:pt modelId="{6FFDCA4D-92F7-48B6-B149-CE28C29C3495}" type="sibTrans" cxnId="{B5768AC5-179F-44F4-9F51-A37F20381EB5}">
      <dgm:prSet/>
      <dgm:spPr/>
      <dgm:t>
        <a:bodyPr/>
        <a:lstStyle/>
        <a:p>
          <a:endParaRPr lang="en-US"/>
        </a:p>
      </dgm:t>
    </dgm:pt>
    <dgm:pt modelId="{98840776-D180-44A0-889B-3D5D6927A2AA}">
      <dgm:prSet/>
      <dgm:spPr/>
      <dgm:t>
        <a:bodyPr/>
        <a:lstStyle/>
        <a:p>
          <a:r>
            <a:rPr lang="en-GB" dirty="0"/>
            <a:t>In HTTP a client </a:t>
          </a:r>
          <a:r>
            <a:rPr lang="en-GB" b="1" i="1" dirty="0"/>
            <a:t>REQUESTS</a:t>
          </a:r>
          <a:r>
            <a:rPr lang="en-GB" dirty="0"/>
            <a:t> a web page from a server.</a:t>
          </a:r>
          <a:endParaRPr lang="en-US" dirty="0"/>
        </a:p>
      </dgm:t>
    </dgm:pt>
    <dgm:pt modelId="{0A3E72A3-63A4-41F3-AB16-5439A1C74CC2}" type="parTrans" cxnId="{23B19460-9B29-4728-862D-DD72590FFACC}">
      <dgm:prSet/>
      <dgm:spPr/>
      <dgm:t>
        <a:bodyPr/>
        <a:lstStyle/>
        <a:p>
          <a:endParaRPr lang="en-US"/>
        </a:p>
      </dgm:t>
    </dgm:pt>
    <dgm:pt modelId="{B7FACA6D-DB9E-4B44-8607-AA3115DA16C6}" type="sibTrans" cxnId="{23B19460-9B29-4728-862D-DD72590FFACC}">
      <dgm:prSet/>
      <dgm:spPr/>
      <dgm:t>
        <a:bodyPr/>
        <a:lstStyle/>
        <a:p>
          <a:endParaRPr lang="en-US"/>
        </a:p>
      </dgm:t>
    </dgm:pt>
    <dgm:pt modelId="{C638403B-7E9E-4CE6-A87A-8CD57E0AA992}">
      <dgm:prSet/>
      <dgm:spPr/>
      <dgm:t>
        <a:bodyPr/>
        <a:lstStyle/>
        <a:p>
          <a:r>
            <a:rPr lang="en-GB" dirty="0"/>
            <a:t>The server issues a </a:t>
          </a:r>
          <a:r>
            <a:rPr lang="en-GB" b="1" i="1" dirty="0"/>
            <a:t>RESPONSE</a:t>
          </a:r>
          <a:r>
            <a:rPr lang="en-GB" dirty="0"/>
            <a:t> to the client containing that web page.</a:t>
          </a:r>
          <a:endParaRPr lang="en-US" dirty="0"/>
        </a:p>
      </dgm:t>
    </dgm:pt>
    <dgm:pt modelId="{E538A077-B68F-4BAE-8EF7-1E742C06D8B8}" type="parTrans" cxnId="{52BD2A39-5E52-4F05-9A06-C2BBEA6B7243}">
      <dgm:prSet/>
      <dgm:spPr/>
      <dgm:t>
        <a:bodyPr/>
        <a:lstStyle/>
        <a:p>
          <a:endParaRPr lang="en-US"/>
        </a:p>
      </dgm:t>
    </dgm:pt>
    <dgm:pt modelId="{696F6F7A-FA17-4CBF-87D1-A54F9B9FE5E2}" type="sibTrans" cxnId="{52BD2A39-5E52-4F05-9A06-C2BBEA6B7243}">
      <dgm:prSet/>
      <dgm:spPr/>
      <dgm:t>
        <a:bodyPr/>
        <a:lstStyle/>
        <a:p>
          <a:endParaRPr lang="en-US"/>
        </a:p>
      </dgm:t>
    </dgm:pt>
    <dgm:pt modelId="{65545E48-3031-46BA-B334-151F3CCAEA11}">
      <dgm:prSet/>
      <dgm:spPr/>
      <dgm:t>
        <a:bodyPr/>
        <a:lstStyle/>
        <a:p>
          <a:r>
            <a:rPr lang="en-GB"/>
            <a:t>The server then ‘forgets’ about the client.</a:t>
          </a:r>
          <a:endParaRPr lang="en-US"/>
        </a:p>
      </dgm:t>
    </dgm:pt>
    <dgm:pt modelId="{FD13780B-F194-4527-BBA6-B530B9B13639}" type="parTrans" cxnId="{80CEE07C-F048-498A-8F6D-92CC6988EC68}">
      <dgm:prSet/>
      <dgm:spPr/>
      <dgm:t>
        <a:bodyPr/>
        <a:lstStyle/>
        <a:p>
          <a:endParaRPr lang="en-US"/>
        </a:p>
      </dgm:t>
    </dgm:pt>
    <dgm:pt modelId="{DB324055-1C74-4247-A545-F8549E9A7DD9}" type="sibTrans" cxnId="{80CEE07C-F048-498A-8F6D-92CC6988EC68}">
      <dgm:prSet/>
      <dgm:spPr/>
      <dgm:t>
        <a:bodyPr/>
        <a:lstStyle/>
        <a:p>
          <a:endParaRPr lang="en-US"/>
        </a:p>
      </dgm:t>
    </dgm:pt>
    <dgm:pt modelId="{0E6D1BCD-6297-471E-B772-CDEF221A9BA3}">
      <dgm:prSet/>
      <dgm:spPr/>
      <dgm:t>
        <a:bodyPr/>
        <a:lstStyle/>
        <a:p>
          <a:r>
            <a:rPr lang="en-GB" dirty="0"/>
            <a:t>This is referred to as a </a:t>
          </a:r>
          <a:r>
            <a:rPr lang="en-GB" b="1" i="1" dirty="0"/>
            <a:t>STATELESS PROTOCOL</a:t>
          </a:r>
          <a:r>
            <a:rPr lang="en-GB" dirty="0"/>
            <a:t>.</a:t>
          </a:r>
          <a:endParaRPr lang="en-US" dirty="0"/>
        </a:p>
      </dgm:t>
    </dgm:pt>
    <dgm:pt modelId="{5FBD6AA6-5E9B-4D79-95A7-C1708A5A3AC7}" type="parTrans" cxnId="{9ABB20FD-546C-4FB0-850C-D48A20F69CB2}">
      <dgm:prSet/>
      <dgm:spPr/>
      <dgm:t>
        <a:bodyPr/>
        <a:lstStyle/>
        <a:p>
          <a:endParaRPr lang="en-US"/>
        </a:p>
      </dgm:t>
    </dgm:pt>
    <dgm:pt modelId="{40A07447-2EBF-409D-A237-C5977F3DCD04}" type="sibTrans" cxnId="{9ABB20FD-546C-4FB0-850C-D48A20F69CB2}">
      <dgm:prSet/>
      <dgm:spPr/>
      <dgm:t>
        <a:bodyPr/>
        <a:lstStyle/>
        <a:p>
          <a:endParaRPr lang="en-US"/>
        </a:p>
      </dgm:t>
    </dgm:pt>
    <dgm:pt modelId="{B507F11C-D0DA-40F3-A5CB-C07AD40FE391}" type="pres">
      <dgm:prSet presAssocID="{66046279-E13B-4AD1-8ABD-DD132FDD8731}" presName="root" presStyleCnt="0">
        <dgm:presLayoutVars>
          <dgm:dir/>
          <dgm:resizeHandles val="exact"/>
        </dgm:presLayoutVars>
      </dgm:prSet>
      <dgm:spPr/>
    </dgm:pt>
    <dgm:pt modelId="{F0565F7F-7F73-45E4-88DB-BE7A25544F58}" type="pres">
      <dgm:prSet presAssocID="{548F3095-F9B6-4CC5-987C-7A5F49875D4C}" presName="compNode" presStyleCnt="0"/>
      <dgm:spPr/>
    </dgm:pt>
    <dgm:pt modelId="{722D71D4-5448-4AA9-8AFB-961E31702E79}" type="pres">
      <dgm:prSet presAssocID="{548F3095-F9B6-4CC5-987C-7A5F49875D4C}" presName="bgRect" presStyleLbl="bgShp" presStyleIdx="0" presStyleCnt="5"/>
      <dgm:spPr/>
    </dgm:pt>
    <dgm:pt modelId="{44A19E9E-41A4-4CAB-88CE-D3DE597CF259}" type="pres">
      <dgm:prSet presAssocID="{548F3095-F9B6-4CC5-987C-7A5F49875D4C}"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Web Design"/>
        </a:ext>
      </dgm:extLst>
    </dgm:pt>
    <dgm:pt modelId="{07041545-717D-4CED-B730-3BB5992D7E33}" type="pres">
      <dgm:prSet presAssocID="{548F3095-F9B6-4CC5-987C-7A5F49875D4C}" presName="spaceRect" presStyleCnt="0"/>
      <dgm:spPr/>
    </dgm:pt>
    <dgm:pt modelId="{1A199178-302C-4276-A6FE-A489ADB1D2E5}" type="pres">
      <dgm:prSet presAssocID="{548F3095-F9B6-4CC5-987C-7A5F49875D4C}" presName="parTx" presStyleLbl="revTx" presStyleIdx="0" presStyleCnt="5">
        <dgm:presLayoutVars>
          <dgm:chMax val="0"/>
          <dgm:chPref val="0"/>
        </dgm:presLayoutVars>
      </dgm:prSet>
      <dgm:spPr/>
    </dgm:pt>
    <dgm:pt modelId="{EC65BCB6-FE94-4A69-8CD6-39A5111821EB}" type="pres">
      <dgm:prSet presAssocID="{6FFDCA4D-92F7-48B6-B149-CE28C29C3495}" presName="sibTrans" presStyleCnt="0"/>
      <dgm:spPr/>
    </dgm:pt>
    <dgm:pt modelId="{651B75F5-20C8-41D2-B597-2E4A5C00F6F4}" type="pres">
      <dgm:prSet presAssocID="{98840776-D180-44A0-889B-3D5D6927A2AA}" presName="compNode" presStyleCnt="0"/>
      <dgm:spPr/>
    </dgm:pt>
    <dgm:pt modelId="{D0945B2B-21D9-4765-9A3E-CD4C5F29D9C7}" type="pres">
      <dgm:prSet presAssocID="{98840776-D180-44A0-889B-3D5D6927A2AA}" presName="bgRect" presStyleLbl="bgShp" presStyleIdx="1" presStyleCnt="5"/>
      <dgm:spPr/>
    </dgm:pt>
    <dgm:pt modelId="{2C5A391B-4FC0-4BDF-953C-1F6C7B06BC92}" type="pres">
      <dgm:prSet presAssocID="{98840776-D180-44A0-889B-3D5D6927A2AA}"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rogrammer"/>
        </a:ext>
      </dgm:extLst>
    </dgm:pt>
    <dgm:pt modelId="{6F45B167-3D45-4F46-971A-0538C83E0DAF}" type="pres">
      <dgm:prSet presAssocID="{98840776-D180-44A0-889B-3D5D6927A2AA}" presName="spaceRect" presStyleCnt="0"/>
      <dgm:spPr/>
    </dgm:pt>
    <dgm:pt modelId="{9871B169-D7B8-42CD-9D0B-55AA48FB5C47}" type="pres">
      <dgm:prSet presAssocID="{98840776-D180-44A0-889B-3D5D6927A2AA}" presName="parTx" presStyleLbl="revTx" presStyleIdx="1" presStyleCnt="5">
        <dgm:presLayoutVars>
          <dgm:chMax val="0"/>
          <dgm:chPref val="0"/>
        </dgm:presLayoutVars>
      </dgm:prSet>
      <dgm:spPr/>
    </dgm:pt>
    <dgm:pt modelId="{8CE3CD32-D82C-4A6D-9335-E9FF0131ED1F}" type="pres">
      <dgm:prSet presAssocID="{B7FACA6D-DB9E-4B44-8607-AA3115DA16C6}" presName="sibTrans" presStyleCnt="0"/>
      <dgm:spPr/>
    </dgm:pt>
    <dgm:pt modelId="{17134C16-0F95-4893-A554-D3FE886F3BAA}" type="pres">
      <dgm:prSet presAssocID="{C638403B-7E9E-4CE6-A87A-8CD57E0AA992}" presName="compNode" presStyleCnt="0"/>
      <dgm:spPr/>
    </dgm:pt>
    <dgm:pt modelId="{B39EA0D9-39DA-40EC-9698-0ABE7842264E}" type="pres">
      <dgm:prSet presAssocID="{C638403B-7E9E-4CE6-A87A-8CD57E0AA992}" presName="bgRect" presStyleLbl="bgShp" presStyleIdx="2" presStyleCnt="5"/>
      <dgm:spPr/>
    </dgm:pt>
    <dgm:pt modelId="{52D54B37-9D8B-4A51-B068-0679CA8C6807}" type="pres">
      <dgm:prSet presAssocID="{C638403B-7E9E-4CE6-A87A-8CD57E0AA992}"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erver"/>
        </a:ext>
      </dgm:extLst>
    </dgm:pt>
    <dgm:pt modelId="{551C0078-716B-4339-A06E-489C60560AA8}" type="pres">
      <dgm:prSet presAssocID="{C638403B-7E9E-4CE6-A87A-8CD57E0AA992}" presName="spaceRect" presStyleCnt="0"/>
      <dgm:spPr/>
    </dgm:pt>
    <dgm:pt modelId="{4618A466-C16C-4ECB-88D5-F3B90B0D51AB}" type="pres">
      <dgm:prSet presAssocID="{C638403B-7E9E-4CE6-A87A-8CD57E0AA992}" presName="parTx" presStyleLbl="revTx" presStyleIdx="2" presStyleCnt="5">
        <dgm:presLayoutVars>
          <dgm:chMax val="0"/>
          <dgm:chPref val="0"/>
        </dgm:presLayoutVars>
      </dgm:prSet>
      <dgm:spPr/>
    </dgm:pt>
    <dgm:pt modelId="{AD5EDE7F-E610-4344-BE74-01AECDCC982A}" type="pres">
      <dgm:prSet presAssocID="{696F6F7A-FA17-4CBF-87D1-A54F9B9FE5E2}" presName="sibTrans" presStyleCnt="0"/>
      <dgm:spPr/>
    </dgm:pt>
    <dgm:pt modelId="{C890994F-24B9-49BA-8F07-572E74D70681}" type="pres">
      <dgm:prSet presAssocID="{65545E48-3031-46BA-B334-151F3CCAEA11}" presName="compNode" presStyleCnt="0"/>
      <dgm:spPr/>
    </dgm:pt>
    <dgm:pt modelId="{2C217811-2904-406D-8456-236584C002D7}" type="pres">
      <dgm:prSet presAssocID="{65545E48-3031-46BA-B334-151F3CCAEA11}" presName="bgRect" presStyleLbl="bgShp" presStyleIdx="3" presStyleCnt="5"/>
      <dgm:spPr/>
    </dgm:pt>
    <dgm:pt modelId="{5863C557-7DA1-4D6B-B56B-3AB98CC46224}" type="pres">
      <dgm:prSet presAssocID="{65545E48-3031-46BA-B334-151F3CCAEA11}"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loud Computing"/>
        </a:ext>
      </dgm:extLst>
    </dgm:pt>
    <dgm:pt modelId="{FCA63C76-1558-4CC0-B6DC-4EB7ACCC9C12}" type="pres">
      <dgm:prSet presAssocID="{65545E48-3031-46BA-B334-151F3CCAEA11}" presName="spaceRect" presStyleCnt="0"/>
      <dgm:spPr/>
    </dgm:pt>
    <dgm:pt modelId="{B75D5607-89A6-41A8-ACE7-E1E4D3ACCCC7}" type="pres">
      <dgm:prSet presAssocID="{65545E48-3031-46BA-B334-151F3CCAEA11}" presName="parTx" presStyleLbl="revTx" presStyleIdx="3" presStyleCnt="5">
        <dgm:presLayoutVars>
          <dgm:chMax val="0"/>
          <dgm:chPref val="0"/>
        </dgm:presLayoutVars>
      </dgm:prSet>
      <dgm:spPr/>
    </dgm:pt>
    <dgm:pt modelId="{54050E35-2479-4C4D-B7D7-F728DA728A98}" type="pres">
      <dgm:prSet presAssocID="{DB324055-1C74-4247-A545-F8549E9A7DD9}" presName="sibTrans" presStyleCnt="0"/>
      <dgm:spPr/>
    </dgm:pt>
    <dgm:pt modelId="{FD09AF16-2A59-4E61-8F42-1C0C737C5D03}" type="pres">
      <dgm:prSet presAssocID="{0E6D1BCD-6297-471E-B772-CDEF221A9BA3}" presName="compNode" presStyleCnt="0"/>
      <dgm:spPr/>
    </dgm:pt>
    <dgm:pt modelId="{4CEE9660-AF7F-4171-8669-BBFFDC20FDDA}" type="pres">
      <dgm:prSet presAssocID="{0E6D1BCD-6297-471E-B772-CDEF221A9BA3}" presName="bgRect" presStyleLbl="bgShp" presStyleIdx="4" presStyleCnt="5"/>
      <dgm:spPr/>
    </dgm:pt>
    <dgm:pt modelId="{570671ED-2E13-4E64-9503-1A50F979B596}" type="pres">
      <dgm:prSet presAssocID="{0E6D1BCD-6297-471E-B772-CDEF221A9BA3}"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Flowchart"/>
        </a:ext>
      </dgm:extLst>
    </dgm:pt>
    <dgm:pt modelId="{2A239327-0BD0-4813-AA1B-22D0FF27949F}" type="pres">
      <dgm:prSet presAssocID="{0E6D1BCD-6297-471E-B772-CDEF221A9BA3}" presName="spaceRect" presStyleCnt="0"/>
      <dgm:spPr/>
    </dgm:pt>
    <dgm:pt modelId="{DFCFB349-3706-489D-84AD-4C0AA02AB769}" type="pres">
      <dgm:prSet presAssocID="{0E6D1BCD-6297-471E-B772-CDEF221A9BA3}" presName="parTx" presStyleLbl="revTx" presStyleIdx="4" presStyleCnt="5">
        <dgm:presLayoutVars>
          <dgm:chMax val="0"/>
          <dgm:chPref val="0"/>
        </dgm:presLayoutVars>
      </dgm:prSet>
      <dgm:spPr/>
    </dgm:pt>
  </dgm:ptLst>
  <dgm:cxnLst>
    <dgm:cxn modelId="{3C9B4F0A-9154-4263-A5B3-7FB52835FE50}" type="presOf" srcId="{66046279-E13B-4AD1-8ABD-DD132FDD8731}" destId="{B507F11C-D0DA-40F3-A5CB-C07AD40FE391}" srcOrd="0" destOrd="0" presId="urn:microsoft.com/office/officeart/2018/2/layout/IconVerticalSolidList"/>
    <dgm:cxn modelId="{52BD2A39-5E52-4F05-9A06-C2BBEA6B7243}" srcId="{66046279-E13B-4AD1-8ABD-DD132FDD8731}" destId="{C638403B-7E9E-4CE6-A87A-8CD57E0AA992}" srcOrd="2" destOrd="0" parTransId="{E538A077-B68F-4BAE-8EF7-1E742C06D8B8}" sibTransId="{696F6F7A-FA17-4CBF-87D1-A54F9B9FE5E2}"/>
    <dgm:cxn modelId="{23B19460-9B29-4728-862D-DD72590FFACC}" srcId="{66046279-E13B-4AD1-8ABD-DD132FDD8731}" destId="{98840776-D180-44A0-889B-3D5D6927A2AA}" srcOrd="1" destOrd="0" parTransId="{0A3E72A3-63A4-41F3-AB16-5439A1C74CC2}" sibTransId="{B7FACA6D-DB9E-4B44-8607-AA3115DA16C6}"/>
    <dgm:cxn modelId="{326C4B6A-1799-429A-A3FA-EC77DB5BDB95}" type="presOf" srcId="{C638403B-7E9E-4CE6-A87A-8CD57E0AA992}" destId="{4618A466-C16C-4ECB-88D5-F3B90B0D51AB}" srcOrd="0" destOrd="0" presId="urn:microsoft.com/office/officeart/2018/2/layout/IconVerticalSolidList"/>
    <dgm:cxn modelId="{A3776D57-2358-4C6F-94F6-3162F18A9606}" type="presOf" srcId="{548F3095-F9B6-4CC5-987C-7A5F49875D4C}" destId="{1A199178-302C-4276-A6FE-A489ADB1D2E5}" srcOrd="0" destOrd="0" presId="urn:microsoft.com/office/officeart/2018/2/layout/IconVerticalSolidList"/>
    <dgm:cxn modelId="{4E29B279-AFE6-4D2A-84D4-CD660870AE53}" type="presOf" srcId="{98840776-D180-44A0-889B-3D5D6927A2AA}" destId="{9871B169-D7B8-42CD-9D0B-55AA48FB5C47}" srcOrd="0" destOrd="0" presId="urn:microsoft.com/office/officeart/2018/2/layout/IconVerticalSolidList"/>
    <dgm:cxn modelId="{80CEE07C-F048-498A-8F6D-92CC6988EC68}" srcId="{66046279-E13B-4AD1-8ABD-DD132FDD8731}" destId="{65545E48-3031-46BA-B334-151F3CCAEA11}" srcOrd="3" destOrd="0" parTransId="{FD13780B-F194-4527-BBA6-B530B9B13639}" sibTransId="{DB324055-1C74-4247-A545-F8549E9A7DD9}"/>
    <dgm:cxn modelId="{A3478C94-EE2D-46B5-9606-247698C2D23D}" type="presOf" srcId="{0E6D1BCD-6297-471E-B772-CDEF221A9BA3}" destId="{DFCFB349-3706-489D-84AD-4C0AA02AB769}" srcOrd="0" destOrd="0" presId="urn:microsoft.com/office/officeart/2018/2/layout/IconVerticalSolidList"/>
    <dgm:cxn modelId="{B5768AC5-179F-44F4-9F51-A37F20381EB5}" srcId="{66046279-E13B-4AD1-8ABD-DD132FDD8731}" destId="{548F3095-F9B6-4CC5-987C-7A5F49875D4C}" srcOrd="0" destOrd="0" parTransId="{52361BAA-CD41-4197-9EC1-AE1A3DA986DD}" sibTransId="{6FFDCA4D-92F7-48B6-B149-CE28C29C3495}"/>
    <dgm:cxn modelId="{FEFE0BF2-6D77-4EAC-AB23-46096C270796}" type="presOf" srcId="{65545E48-3031-46BA-B334-151F3CCAEA11}" destId="{B75D5607-89A6-41A8-ACE7-E1E4D3ACCCC7}" srcOrd="0" destOrd="0" presId="urn:microsoft.com/office/officeart/2018/2/layout/IconVerticalSolidList"/>
    <dgm:cxn modelId="{9ABB20FD-546C-4FB0-850C-D48A20F69CB2}" srcId="{66046279-E13B-4AD1-8ABD-DD132FDD8731}" destId="{0E6D1BCD-6297-471E-B772-CDEF221A9BA3}" srcOrd="4" destOrd="0" parTransId="{5FBD6AA6-5E9B-4D79-95A7-C1708A5A3AC7}" sibTransId="{40A07447-2EBF-409D-A237-C5977F3DCD04}"/>
    <dgm:cxn modelId="{34E77A67-2B89-4874-9A36-00808011F727}" type="presParOf" srcId="{B507F11C-D0DA-40F3-A5CB-C07AD40FE391}" destId="{F0565F7F-7F73-45E4-88DB-BE7A25544F58}" srcOrd="0" destOrd="0" presId="urn:microsoft.com/office/officeart/2018/2/layout/IconVerticalSolidList"/>
    <dgm:cxn modelId="{914F7453-A373-4948-8A32-70A154BC44F4}" type="presParOf" srcId="{F0565F7F-7F73-45E4-88DB-BE7A25544F58}" destId="{722D71D4-5448-4AA9-8AFB-961E31702E79}" srcOrd="0" destOrd="0" presId="urn:microsoft.com/office/officeart/2018/2/layout/IconVerticalSolidList"/>
    <dgm:cxn modelId="{F06869F2-9B0E-4D10-9F47-1AE857CA1BAB}" type="presParOf" srcId="{F0565F7F-7F73-45E4-88DB-BE7A25544F58}" destId="{44A19E9E-41A4-4CAB-88CE-D3DE597CF259}" srcOrd="1" destOrd="0" presId="urn:microsoft.com/office/officeart/2018/2/layout/IconVerticalSolidList"/>
    <dgm:cxn modelId="{66030677-D37C-4FF2-B09B-6029F8158EAA}" type="presParOf" srcId="{F0565F7F-7F73-45E4-88DB-BE7A25544F58}" destId="{07041545-717D-4CED-B730-3BB5992D7E33}" srcOrd="2" destOrd="0" presId="urn:microsoft.com/office/officeart/2018/2/layout/IconVerticalSolidList"/>
    <dgm:cxn modelId="{DB84D34B-CC8F-40A4-9680-0CA00EF237D8}" type="presParOf" srcId="{F0565F7F-7F73-45E4-88DB-BE7A25544F58}" destId="{1A199178-302C-4276-A6FE-A489ADB1D2E5}" srcOrd="3" destOrd="0" presId="urn:microsoft.com/office/officeart/2018/2/layout/IconVerticalSolidList"/>
    <dgm:cxn modelId="{845E1583-504A-420A-9D78-239D1192C874}" type="presParOf" srcId="{B507F11C-D0DA-40F3-A5CB-C07AD40FE391}" destId="{EC65BCB6-FE94-4A69-8CD6-39A5111821EB}" srcOrd="1" destOrd="0" presId="urn:microsoft.com/office/officeart/2018/2/layout/IconVerticalSolidList"/>
    <dgm:cxn modelId="{D361DF49-6664-46E4-A128-023C768F7045}" type="presParOf" srcId="{B507F11C-D0DA-40F3-A5CB-C07AD40FE391}" destId="{651B75F5-20C8-41D2-B597-2E4A5C00F6F4}" srcOrd="2" destOrd="0" presId="urn:microsoft.com/office/officeart/2018/2/layout/IconVerticalSolidList"/>
    <dgm:cxn modelId="{57DB96FC-8BD1-4891-85E8-AA9119EEFA8A}" type="presParOf" srcId="{651B75F5-20C8-41D2-B597-2E4A5C00F6F4}" destId="{D0945B2B-21D9-4765-9A3E-CD4C5F29D9C7}" srcOrd="0" destOrd="0" presId="urn:microsoft.com/office/officeart/2018/2/layout/IconVerticalSolidList"/>
    <dgm:cxn modelId="{3DFDDF9F-E372-4F21-BB42-5D216F871F4A}" type="presParOf" srcId="{651B75F5-20C8-41D2-B597-2E4A5C00F6F4}" destId="{2C5A391B-4FC0-4BDF-953C-1F6C7B06BC92}" srcOrd="1" destOrd="0" presId="urn:microsoft.com/office/officeart/2018/2/layout/IconVerticalSolidList"/>
    <dgm:cxn modelId="{247352FF-BEEA-4F0B-9594-A948A76FE472}" type="presParOf" srcId="{651B75F5-20C8-41D2-B597-2E4A5C00F6F4}" destId="{6F45B167-3D45-4F46-971A-0538C83E0DAF}" srcOrd="2" destOrd="0" presId="urn:microsoft.com/office/officeart/2018/2/layout/IconVerticalSolidList"/>
    <dgm:cxn modelId="{181ABB86-D162-48B7-B656-5BE105EE1D9D}" type="presParOf" srcId="{651B75F5-20C8-41D2-B597-2E4A5C00F6F4}" destId="{9871B169-D7B8-42CD-9D0B-55AA48FB5C47}" srcOrd="3" destOrd="0" presId="urn:microsoft.com/office/officeart/2018/2/layout/IconVerticalSolidList"/>
    <dgm:cxn modelId="{7A3F695F-7E22-40CF-AA97-D6AE4E35AC0E}" type="presParOf" srcId="{B507F11C-D0DA-40F3-A5CB-C07AD40FE391}" destId="{8CE3CD32-D82C-4A6D-9335-E9FF0131ED1F}" srcOrd="3" destOrd="0" presId="urn:microsoft.com/office/officeart/2018/2/layout/IconVerticalSolidList"/>
    <dgm:cxn modelId="{499D3A27-DA68-4DCA-B72E-8C1AEBF1D0B5}" type="presParOf" srcId="{B507F11C-D0DA-40F3-A5CB-C07AD40FE391}" destId="{17134C16-0F95-4893-A554-D3FE886F3BAA}" srcOrd="4" destOrd="0" presId="urn:microsoft.com/office/officeart/2018/2/layout/IconVerticalSolidList"/>
    <dgm:cxn modelId="{67043C3E-F987-4B32-8490-CF9F6A7CE7E6}" type="presParOf" srcId="{17134C16-0F95-4893-A554-D3FE886F3BAA}" destId="{B39EA0D9-39DA-40EC-9698-0ABE7842264E}" srcOrd="0" destOrd="0" presId="urn:microsoft.com/office/officeart/2018/2/layout/IconVerticalSolidList"/>
    <dgm:cxn modelId="{6897FC66-3191-4E9B-A4A0-5CF353DB9E06}" type="presParOf" srcId="{17134C16-0F95-4893-A554-D3FE886F3BAA}" destId="{52D54B37-9D8B-4A51-B068-0679CA8C6807}" srcOrd="1" destOrd="0" presId="urn:microsoft.com/office/officeart/2018/2/layout/IconVerticalSolidList"/>
    <dgm:cxn modelId="{3AFEC209-37D9-4A1C-A4C9-73452B3096BA}" type="presParOf" srcId="{17134C16-0F95-4893-A554-D3FE886F3BAA}" destId="{551C0078-716B-4339-A06E-489C60560AA8}" srcOrd="2" destOrd="0" presId="urn:microsoft.com/office/officeart/2018/2/layout/IconVerticalSolidList"/>
    <dgm:cxn modelId="{DE9B0EE8-C4EA-4F6A-97AA-59915E7DC25B}" type="presParOf" srcId="{17134C16-0F95-4893-A554-D3FE886F3BAA}" destId="{4618A466-C16C-4ECB-88D5-F3B90B0D51AB}" srcOrd="3" destOrd="0" presId="urn:microsoft.com/office/officeart/2018/2/layout/IconVerticalSolidList"/>
    <dgm:cxn modelId="{59BE69D5-7BB8-49FD-B11D-1C6A4D41AF4D}" type="presParOf" srcId="{B507F11C-D0DA-40F3-A5CB-C07AD40FE391}" destId="{AD5EDE7F-E610-4344-BE74-01AECDCC982A}" srcOrd="5" destOrd="0" presId="urn:microsoft.com/office/officeart/2018/2/layout/IconVerticalSolidList"/>
    <dgm:cxn modelId="{68ECB116-8A86-41D7-BD12-6D5B8FD37BA0}" type="presParOf" srcId="{B507F11C-D0DA-40F3-A5CB-C07AD40FE391}" destId="{C890994F-24B9-49BA-8F07-572E74D70681}" srcOrd="6" destOrd="0" presId="urn:microsoft.com/office/officeart/2018/2/layout/IconVerticalSolidList"/>
    <dgm:cxn modelId="{C0DB5F79-ACD1-4EAD-BD7B-FC8844C3342D}" type="presParOf" srcId="{C890994F-24B9-49BA-8F07-572E74D70681}" destId="{2C217811-2904-406D-8456-236584C002D7}" srcOrd="0" destOrd="0" presId="urn:microsoft.com/office/officeart/2018/2/layout/IconVerticalSolidList"/>
    <dgm:cxn modelId="{8AF76B20-4C03-466A-82BF-29077742B43F}" type="presParOf" srcId="{C890994F-24B9-49BA-8F07-572E74D70681}" destId="{5863C557-7DA1-4D6B-B56B-3AB98CC46224}" srcOrd="1" destOrd="0" presId="urn:microsoft.com/office/officeart/2018/2/layout/IconVerticalSolidList"/>
    <dgm:cxn modelId="{AAD8ECA2-7BFB-4D20-BAFE-4302B276659F}" type="presParOf" srcId="{C890994F-24B9-49BA-8F07-572E74D70681}" destId="{FCA63C76-1558-4CC0-B6DC-4EB7ACCC9C12}" srcOrd="2" destOrd="0" presId="urn:microsoft.com/office/officeart/2018/2/layout/IconVerticalSolidList"/>
    <dgm:cxn modelId="{B50D7BD1-93B7-4600-A85A-304C85B79A6B}" type="presParOf" srcId="{C890994F-24B9-49BA-8F07-572E74D70681}" destId="{B75D5607-89A6-41A8-ACE7-E1E4D3ACCCC7}" srcOrd="3" destOrd="0" presId="urn:microsoft.com/office/officeart/2018/2/layout/IconVerticalSolidList"/>
    <dgm:cxn modelId="{BCA38C4A-8CF1-4564-92A4-90C6C7017DC9}" type="presParOf" srcId="{B507F11C-D0DA-40F3-A5CB-C07AD40FE391}" destId="{54050E35-2479-4C4D-B7D7-F728DA728A98}" srcOrd="7" destOrd="0" presId="urn:microsoft.com/office/officeart/2018/2/layout/IconVerticalSolidList"/>
    <dgm:cxn modelId="{6042F338-3EFF-49F9-A573-FFEB4921A6CC}" type="presParOf" srcId="{B507F11C-D0DA-40F3-A5CB-C07AD40FE391}" destId="{FD09AF16-2A59-4E61-8F42-1C0C737C5D03}" srcOrd="8" destOrd="0" presId="urn:microsoft.com/office/officeart/2018/2/layout/IconVerticalSolidList"/>
    <dgm:cxn modelId="{F650A391-F5B3-4717-A76E-3BA79BE5D57F}" type="presParOf" srcId="{FD09AF16-2A59-4E61-8F42-1C0C737C5D03}" destId="{4CEE9660-AF7F-4171-8669-BBFFDC20FDDA}" srcOrd="0" destOrd="0" presId="urn:microsoft.com/office/officeart/2018/2/layout/IconVerticalSolidList"/>
    <dgm:cxn modelId="{433BF955-A4A5-48C6-91FF-B0042C7F36C2}" type="presParOf" srcId="{FD09AF16-2A59-4E61-8F42-1C0C737C5D03}" destId="{570671ED-2E13-4E64-9503-1A50F979B596}" srcOrd="1" destOrd="0" presId="urn:microsoft.com/office/officeart/2018/2/layout/IconVerticalSolidList"/>
    <dgm:cxn modelId="{BEA029DC-63D0-4A90-8BEC-88248D5979BD}" type="presParOf" srcId="{FD09AF16-2A59-4E61-8F42-1C0C737C5D03}" destId="{2A239327-0BD0-4813-AA1B-22D0FF27949F}" srcOrd="2" destOrd="0" presId="urn:microsoft.com/office/officeart/2018/2/layout/IconVerticalSolidList"/>
    <dgm:cxn modelId="{B9ADAD93-E9CC-47B0-8086-C6FA34D0EE9F}" type="presParOf" srcId="{FD09AF16-2A59-4E61-8F42-1C0C737C5D03}" destId="{DFCFB349-3706-489D-84AD-4C0AA02AB769}"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0C6553A-028C-45AE-AFC9-FF665A7F3AD0}"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1ACC3989-0345-4335-8CB3-A4FC94C74812}">
      <dgm:prSet/>
      <dgm:spPr/>
      <dgm:t>
        <a:bodyPr/>
        <a:lstStyle/>
        <a:p>
          <a:r>
            <a:rPr lang="en-GB" dirty="0"/>
            <a:t>A </a:t>
          </a:r>
          <a:r>
            <a:rPr lang="en-GB" b="1" dirty="0"/>
            <a:t>REQUEST</a:t>
          </a:r>
          <a:r>
            <a:rPr lang="en-GB" dirty="0"/>
            <a:t> contains a URL – a </a:t>
          </a:r>
          <a:r>
            <a:rPr lang="en-GB" b="1" dirty="0"/>
            <a:t>U</a:t>
          </a:r>
          <a:r>
            <a:rPr lang="en-GB" dirty="0"/>
            <a:t>niform </a:t>
          </a:r>
          <a:r>
            <a:rPr lang="en-GB" b="1" dirty="0"/>
            <a:t>R</a:t>
          </a:r>
          <a:r>
            <a:rPr lang="en-GB" dirty="0"/>
            <a:t>esource </a:t>
          </a:r>
          <a:r>
            <a:rPr lang="en-GB" b="1" dirty="0"/>
            <a:t>L</a:t>
          </a:r>
          <a:r>
            <a:rPr lang="en-GB" dirty="0"/>
            <a:t>ocator.</a:t>
          </a:r>
          <a:endParaRPr lang="en-US" dirty="0"/>
        </a:p>
      </dgm:t>
    </dgm:pt>
    <dgm:pt modelId="{4B1D7442-B70F-4A3F-AAD4-4EBFCF3FA5D8}" type="parTrans" cxnId="{385E2526-3F6F-48E1-BD25-FAC87A5C9475}">
      <dgm:prSet/>
      <dgm:spPr/>
      <dgm:t>
        <a:bodyPr/>
        <a:lstStyle/>
        <a:p>
          <a:endParaRPr lang="en-US"/>
        </a:p>
      </dgm:t>
    </dgm:pt>
    <dgm:pt modelId="{DCC6F5DA-2515-4D78-B5C2-3011A62A22DE}" type="sibTrans" cxnId="{385E2526-3F6F-48E1-BD25-FAC87A5C9475}">
      <dgm:prSet/>
      <dgm:spPr/>
      <dgm:t>
        <a:bodyPr/>
        <a:lstStyle/>
        <a:p>
          <a:endParaRPr lang="en-US"/>
        </a:p>
      </dgm:t>
    </dgm:pt>
    <dgm:pt modelId="{65642B37-306F-43D5-9644-A154F433BFF7}">
      <dgm:prSet/>
      <dgm:spPr/>
      <dgm:t>
        <a:bodyPr/>
        <a:lstStyle/>
        <a:p>
          <a:r>
            <a:rPr lang="en-GB"/>
            <a:t>This is the name of the web server and folder containing the HTML file you want.</a:t>
          </a:r>
          <a:endParaRPr lang="en-US"/>
        </a:p>
      </dgm:t>
    </dgm:pt>
    <dgm:pt modelId="{74131A49-06F1-4118-BBCF-B85B6D7900CD}" type="parTrans" cxnId="{5CE5675C-ED71-4776-99A8-1DF914154E3A}">
      <dgm:prSet/>
      <dgm:spPr/>
      <dgm:t>
        <a:bodyPr/>
        <a:lstStyle/>
        <a:p>
          <a:endParaRPr lang="en-US"/>
        </a:p>
      </dgm:t>
    </dgm:pt>
    <dgm:pt modelId="{46818C05-F918-45B6-BA50-226AA30644AC}" type="sibTrans" cxnId="{5CE5675C-ED71-4776-99A8-1DF914154E3A}">
      <dgm:prSet/>
      <dgm:spPr/>
      <dgm:t>
        <a:bodyPr/>
        <a:lstStyle/>
        <a:p>
          <a:endParaRPr lang="en-US"/>
        </a:p>
      </dgm:t>
    </dgm:pt>
    <dgm:pt modelId="{EBBD2652-6946-4093-B389-1A8838F2E2BD}">
      <dgm:prSet/>
      <dgm:spPr/>
      <dgm:t>
        <a:bodyPr/>
        <a:lstStyle/>
        <a:p>
          <a:r>
            <a:rPr lang="en-GB" dirty="0"/>
            <a:t>The </a:t>
          </a:r>
          <a:r>
            <a:rPr lang="en-GB" b="1" dirty="0"/>
            <a:t>RESPONSE</a:t>
          </a:r>
          <a:r>
            <a:rPr lang="en-GB" dirty="0"/>
            <a:t> contains the contents of the web page.</a:t>
          </a:r>
          <a:endParaRPr lang="en-US" dirty="0"/>
        </a:p>
      </dgm:t>
    </dgm:pt>
    <dgm:pt modelId="{1FB6C040-8329-43F8-B0BD-1219424823C1}" type="parTrans" cxnId="{250078CB-B343-4D6C-ABCD-60E4821F4D83}">
      <dgm:prSet/>
      <dgm:spPr/>
      <dgm:t>
        <a:bodyPr/>
        <a:lstStyle/>
        <a:p>
          <a:endParaRPr lang="en-US"/>
        </a:p>
      </dgm:t>
    </dgm:pt>
    <dgm:pt modelId="{29871B27-731D-48E5-A61B-F6329A4DDD60}" type="sibTrans" cxnId="{250078CB-B343-4D6C-ABCD-60E4821F4D83}">
      <dgm:prSet/>
      <dgm:spPr/>
      <dgm:t>
        <a:bodyPr/>
        <a:lstStyle/>
        <a:p>
          <a:endParaRPr lang="en-US"/>
        </a:p>
      </dgm:t>
    </dgm:pt>
    <dgm:pt modelId="{0620B6E4-3448-4099-9A46-3A9072A4E76C}">
      <dgm:prSet/>
      <dgm:spPr/>
      <dgm:t>
        <a:bodyPr/>
        <a:lstStyle/>
        <a:p>
          <a:r>
            <a:rPr lang="en-GB" dirty="0"/>
            <a:t>It contains the HTML as well any text, graphics, animations, sound.</a:t>
          </a:r>
          <a:endParaRPr lang="en-US" dirty="0"/>
        </a:p>
      </dgm:t>
    </dgm:pt>
    <dgm:pt modelId="{F7A36FD8-CD84-47EC-82BF-DD2063DD540C}" type="parTrans" cxnId="{A13420BA-3052-44D8-938C-0FA69C22E09D}">
      <dgm:prSet/>
      <dgm:spPr/>
      <dgm:t>
        <a:bodyPr/>
        <a:lstStyle/>
        <a:p>
          <a:endParaRPr lang="en-US"/>
        </a:p>
      </dgm:t>
    </dgm:pt>
    <dgm:pt modelId="{B5853654-A426-48F0-AAD7-FB5A66F0DBC3}" type="sibTrans" cxnId="{A13420BA-3052-44D8-938C-0FA69C22E09D}">
      <dgm:prSet/>
      <dgm:spPr/>
      <dgm:t>
        <a:bodyPr/>
        <a:lstStyle/>
        <a:p>
          <a:endParaRPr lang="en-US"/>
        </a:p>
      </dgm:t>
    </dgm:pt>
    <dgm:pt modelId="{0E778C99-9266-4DCB-87E6-A558206CD917}">
      <dgm:prSet/>
      <dgm:spPr/>
      <dgm:t>
        <a:bodyPr/>
        <a:lstStyle/>
        <a:p>
          <a:r>
            <a:rPr lang="en-GB"/>
            <a:t>It also contains the instructions on how the page is to be displayed in the browser.</a:t>
          </a:r>
          <a:endParaRPr lang="en-US"/>
        </a:p>
      </dgm:t>
    </dgm:pt>
    <dgm:pt modelId="{EC504DD0-F84D-43FF-B765-35B28140400A}" type="parTrans" cxnId="{7CD71E66-8BA1-41F7-B2F9-11EF39EC1E66}">
      <dgm:prSet/>
      <dgm:spPr/>
      <dgm:t>
        <a:bodyPr/>
        <a:lstStyle/>
        <a:p>
          <a:endParaRPr lang="en-US"/>
        </a:p>
      </dgm:t>
    </dgm:pt>
    <dgm:pt modelId="{BD22333D-39A9-429A-B2B1-87BC32AAA38D}" type="sibTrans" cxnId="{7CD71E66-8BA1-41F7-B2F9-11EF39EC1E66}">
      <dgm:prSet/>
      <dgm:spPr/>
      <dgm:t>
        <a:bodyPr/>
        <a:lstStyle/>
        <a:p>
          <a:endParaRPr lang="en-US"/>
        </a:p>
      </dgm:t>
    </dgm:pt>
    <dgm:pt modelId="{C8F46A30-3F8B-4798-8688-C2D0BE9B77B9}" type="pres">
      <dgm:prSet presAssocID="{00C6553A-028C-45AE-AFC9-FF665A7F3AD0}" presName="root" presStyleCnt="0">
        <dgm:presLayoutVars>
          <dgm:dir/>
          <dgm:resizeHandles val="exact"/>
        </dgm:presLayoutVars>
      </dgm:prSet>
      <dgm:spPr/>
    </dgm:pt>
    <dgm:pt modelId="{F0F6F5A5-E801-4271-B413-97CD79A7F7FC}" type="pres">
      <dgm:prSet presAssocID="{1ACC3989-0345-4335-8CB3-A4FC94C74812}" presName="compNode" presStyleCnt="0"/>
      <dgm:spPr/>
    </dgm:pt>
    <dgm:pt modelId="{6644628D-F03A-4D48-8C88-176081329D08}" type="pres">
      <dgm:prSet presAssocID="{1ACC3989-0345-4335-8CB3-A4FC94C74812}" presName="bgRect" presStyleLbl="bgShp" presStyleIdx="0" presStyleCnt="5"/>
      <dgm:spPr/>
    </dgm:pt>
    <dgm:pt modelId="{FB3BFBB1-67B3-4CE7-B485-38C78E3F8B83}" type="pres">
      <dgm:prSet presAssocID="{1ACC3989-0345-4335-8CB3-A4FC94C74812}"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losed Quotation Mark"/>
        </a:ext>
      </dgm:extLst>
    </dgm:pt>
    <dgm:pt modelId="{942D24C3-2F3E-4F7B-A66B-A8E709321C2D}" type="pres">
      <dgm:prSet presAssocID="{1ACC3989-0345-4335-8CB3-A4FC94C74812}" presName="spaceRect" presStyleCnt="0"/>
      <dgm:spPr/>
    </dgm:pt>
    <dgm:pt modelId="{229E8F7C-28F8-4535-975A-CB93422F88FA}" type="pres">
      <dgm:prSet presAssocID="{1ACC3989-0345-4335-8CB3-A4FC94C74812}" presName="parTx" presStyleLbl="revTx" presStyleIdx="0" presStyleCnt="5">
        <dgm:presLayoutVars>
          <dgm:chMax val="0"/>
          <dgm:chPref val="0"/>
        </dgm:presLayoutVars>
      </dgm:prSet>
      <dgm:spPr/>
    </dgm:pt>
    <dgm:pt modelId="{8A40B298-A696-45EA-91AD-FEAB7514FB48}" type="pres">
      <dgm:prSet presAssocID="{DCC6F5DA-2515-4D78-B5C2-3011A62A22DE}" presName="sibTrans" presStyleCnt="0"/>
      <dgm:spPr/>
    </dgm:pt>
    <dgm:pt modelId="{581C4B86-0307-45F0-B45B-A08E924CF0A1}" type="pres">
      <dgm:prSet presAssocID="{65642B37-306F-43D5-9644-A154F433BFF7}" presName="compNode" presStyleCnt="0"/>
      <dgm:spPr/>
    </dgm:pt>
    <dgm:pt modelId="{C519CF65-75FF-455C-9B4A-A266BC3A4C2D}" type="pres">
      <dgm:prSet presAssocID="{65642B37-306F-43D5-9644-A154F433BFF7}" presName="bgRect" presStyleLbl="bgShp" presStyleIdx="1" presStyleCnt="5"/>
      <dgm:spPr/>
    </dgm:pt>
    <dgm:pt modelId="{FEE8940E-5A2B-4A5D-B5AD-2199732883BB}" type="pres">
      <dgm:prSet presAssocID="{65642B37-306F-43D5-9644-A154F433BFF7}"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Open Folder"/>
        </a:ext>
      </dgm:extLst>
    </dgm:pt>
    <dgm:pt modelId="{17F17070-D671-4098-8AA1-C6AE0224C42F}" type="pres">
      <dgm:prSet presAssocID="{65642B37-306F-43D5-9644-A154F433BFF7}" presName="spaceRect" presStyleCnt="0"/>
      <dgm:spPr/>
    </dgm:pt>
    <dgm:pt modelId="{F060C050-BF1E-451D-9AA9-7B1137A4C98A}" type="pres">
      <dgm:prSet presAssocID="{65642B37-306F-43D5-9644-A154F433BFF7}" presName="parTx" presStyleLbl="revTx" presStyleIdx="1" presStyleCnt="5">
        <dgm:presLayoutVars>
          <dgm:chMax val="0"/>
          <dgm:chPref val="0"/>
        </dgm:presLayoutVars>
      </dgm:prSet>
      <dgm:spPr/>
    </dgm:pt>
    <dgm:pt modelId="{BD9A1865-A7C0-4537-962D-ECB1CBC37F21}" type="pres">
      <dgm:prSet presAssocID="{46818C05-F918-45B6-BA50-226AA30644AC}" presName="sibTrans" presStyleCnt="0"/>
      <dgm:spPr/>
    </dgm:pt>
    <dgm:pt modelId="{428D770A-065F-4EE2-A3D6-84051AB5F325}" type="pres">
      <dgm:prSet presAssocID="{EBBD2652-6946-4093-B389-1A8838F2E2BD}" presName="compNode" presStyleCnt="0"/>
      <dgm:spPr/>
    </dgm:pt>
    <dgm:pt modelId="{B67E52C5-DD5D-4C06-911F-BCEC666AE30C}" type="pres">
      <dgm:prSet presAssocID="{EBBD2652-6946-4093-B389-1A8838F2E2BD}" presName="bgRect" presStyleLbl="bgShp" presStyleIdx="2" presStyleCnt="5"/>
      <dgm:spPr/>
    </dgm:pt>
    <dgm:pt modelId="{80BE949C-B281-45DF-86E3-54077C303D88}" type="pres">
      <dgm:prSet presAssocID="{EBBD2652-6946-4093-B389-1A8838F2E2BD}"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ocument"/>
        </a:ext>
      </dgm:extLst>
    </dgm:pt>
    <dgm:pt modelId="{C2B8E3D7-8E4B-4D07-8543-93E04E028787}" type="pres">
      <dgm:prSet presAssocID="{EBBD2652-6946-4093-B389-1A8838F2E2BD}" presName="spaceRect" presStyleCnt="0"/>
      <dgm:spPr/>
    </dgm:pt>
    <dgm:pt modelId="{97693085-346F-46ED-9DC8-6CDAC31CF40C}" type="pres">
      <dgm:prSet presAssocID="{EBBD2652-6946-4093-B389-1A8838F2E2BD}" presName="parTx" presStyleLbl="revTx" presStyleIdx="2" presStyleCnt="5">
        <dgm:presLayoutVars>
          <dgm:chMax val="0"/>
          <dgm:chPref val="0"/>
        </dgm:presLayoutVars>
      </dgm:prSet>
      <dgm:spPr/>
    </dgm:pt>
    <dgm:pt modelId="{94620AD3-2C7E-40D3-91F1-D528BD65E1E6}" type="pres">
      <dgm:prSet presAssocID="{29871B27-731D-48E5-A61B-F6329A4DDD60}" presName="sibTrans" presStyleCnt="0"/>
      <dgm:spPr/>
    </dgm:pt>
    <dgm:pt modelId="{6F674705-BB27-48EA-8B24-0CBF1A46760A}" type="pres">
      <dgm:prSet presAssocID="{0620B6E4-3448-4099-9A46-3A9072A4E76C}" presName="compNode" presStyleCnt="0"/>
      <dgm:spPr/>
    </dgm:pt>
    <dgm:pt modelId="{BDA43FC6-7448-4386-AD0B-05F1E3851690}" type="pres">
      <dgm:prSet presAssocID="{0620B6E4-3448-4099-9A46-3A9072A4E76C}" presName="bgRect" presStyleLbl="bgShp" presStyleIdx="3" presStyleCnt="5"/>
      <dgm:spPr/>
    </dgm:pt>
    <dgm:pt modelId="{32910C4E-BEAC-498F-B659-E5D0A72FD7A3}" type="pres">
      <dgm:prSet presAssocID="{0620B6E4-3448-4099-9A46-3A9072A4E76C}"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Web Design"/>
        </a:ext>
      </dgm:extLst>
    </dgm:pt>
    <dgm:pt modelId="{16BDD204-4CFD-4BE5-A205-10C8F8F357E7}" type="pres">
      <dgm:prSet presAssocID="{0620B6E4-3448-4099-9A46-3A9072A4E76C}" presName="spaceRect" presStyleCnt="0"/>
      <dgm:spPr/>
    </dgm:pt>
    <dgm:pt modelId="{E3499F9C-AACB-40DE-BF75-497266C81129}" type="pres">
      <dgm:prSet presAssocID="{0620B6E4-3448-4099-9A46-3A9072A4E76C}" presName="parTx" presStyleLbl="revTx" presStyleIdx="3" presStyleCnt="5">
        <dgm:presLayoutVars>
          <dgm:chMax val="0"/>
          <dgm:chPref val="0"/>
        </dgm:presLayoutVars>
      </dgm:prSet>
      <dgm:spPr/>
    </dgm:pt>
    <dgm:pt modelId="{65247200-7FEA-4209-8ABE-F23E9C8CCFCE}" type="pres">
      <dgm:prSet presAssocID="{B5853654-A426-48F0-AAD7-FB5A66F0DBC3}" presName="sibTrans" presStyleCnt="0"/>
      <dgm:spPr/>
    </dgm:pt>
    <dgm:pt modelId="{646BCC24-704C-4722-989A-EB771DA37E74}" type="pres">
      <dgm:prSet presAssocID="{0E778C99-9266-4DCB-87E6-A558206CD917}" presName="compNode" presStyleCnt="0"/>
      <dgm:spPr/>
    </dgm:pt>
    <dgm:pt modelId="{C7260C4B-BA9C-48D9-AF25-8C7158C13AE4}" type="pres">
      <dgm:prSet presAssocID="{0E778C99-9266-4DCB-87E6-A558206CD917}" presName="bgRect" presStyleLbl="bgShp" presStyleIdx="4" presStyleCnt="5"/>
      <dgm:spPr/>
    </dgm:pt>
    <dgm:pt modelId="{F2D0ABDD-E8F0-42C3-AEE5-394F80DEDFFA}" type="pres">
      <dgm:prSet presAssocID="{0E778C99-9266-4DCB-87E6-A558206CD917}"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ursor"/>
        </a:ext>
      </dgm:extLst>
    </dgm:pt>
    <dgm:pt modelId="{8BAF6D50-1FE0-4D45-87FA-BF8F864D27FA}" type="pres">
      <dgm:prSet presAssocID="{0E778C99-9266-4DCB-87E6-A558206CD917}" presName="spaceRect" presStyleCnt="0"/>
      <dgm:spPr/>
    </dgm:pt>
    <dgm:pt modelId="{867E9C0D-3228-4C23-9035-9D87D8CEB916}" type="pres">
      <dgm:prSet presAssocID="{0E778C99-9266-4DCB-87E6-A558206CD917}" presName="parTx" presStyleLbl="revTx" presStyleIdx="4" presStyleCnt="5">
        <dgm:presLayoutVars>
          <dgm:chMax val="0"/>
          <dgm:chPref val="0"/>
        </dgm:presLayoutVars>
      </dgm:prSet>
      <dgm:spPr/>
    </dgm:pt>
  </dgm:ptLst>
  <dgm:cxnLst>
    <dgm:cxn modelId="{C55D2A1B-97A4-4D93-86C0-405E26FCA1B3}" type="presOf" srcId="{0620B6E4-3448-4099-9A46-3A9072A4E76C}" destId="{E3499F9C-AACB-40DE-BF75-497266C81129}" srcOrd="0" destOrd="0" presId="urn:microsoft.com/office/officeart/2018/2/layout/IconVerticalSolidList"/>
    <dgm:cxn modelId="{385E2526-3F6F-48E1-BD25-FAC87A5C9475}" srcId="{00C6553A-028C-45AE-AFC9-FF665A7F3AD0}" destId="{1ACC3989-0345-4335-8CB3-A4FC94C74812}" srcOrd="0" destOrd="0" parTransId="{4B1D7442-B70F-4A3F-AAD4-4EBFCF3FA5D8}" sibTransId="{DCC6F5DA-2515-4D78-B5C2-3011A62A22DE}"/>
    <dgm:cxn modelId="{5CE5675C-ED71-4776-99A8-1DF914154E3A}" srcId="{00C6553A-028C-45AE-AFC9-FF665A7F3AD0}" destId="{65642B37-306F-43D5-9644-A154F433BFF7}" srcOrd="1" destOrd="0" parTransId="{74131A49-06F1-4118-BBCF-B85B6D7900CD}" sibTransId="{46818C05-F918-45B6-BA50-226AA30644AC}"/>
    <dgm:cxn modelId="{7CD71E66-8BA1-41F7-B2F9-11EF39EC1E66}" srcId="{00C6553A-028C-45AE-AFC9-FF665A7F3AD0}" destId="{0E778C99-9266-4DCB-87E6-A558206CD917}" srcOrd="4" destOrd="0" parTransId="{EC504DD0-F84D-43FF-B765-35B28140400A}" sibTransId="{BD22333D-39A9-429A-B2B1-87BC32AAA38D}"/>
    <dgm:cxn modelId="{32A8037E-29A9-4172-9604-973E185BD256}" type="presOf" srcId="{00C6553A-028C-45AE-AFC9-FF665A7F3AD0}" destId="{C8F46A30-3F8B-4798-8688-C2D0BE9B77B9}" srcOrd="0" destOrd="0" presId="urn:microsoft.com/office/officeart/2018/2/layout/IconVerticalSolidList"/>
    <dgm:cxn modelId="{D9C69B83-F778-4FA4-9DA5-3A57AC07ECB6}" type="presOf" srcId="{0E778C99-9266-4DCB-87E6-A558206CD917}" destId="{867E9C0D-3228-4C23-9035-9D87D8CEB916}" srcOrd="0" destOrd="0" presId="urn:microsoft.com/office/officeart/2018/2/layout/IconVerticalSolidList"/>
    <dgm:cxn modelId="{32E353A4-C597-4F83-8E62-50FAB295746A}" type="presOf" srcId="{1ACC3989-0345-4335-8CB3-A4FC94C74812}" destId="{229E8F7C-28F8-4535-975A-CB93422F88FA}" srcOrd="0" destOrd="0" presId="urn:microsoft.com/office/officeart/2018/2/layout/IconVerticalSolidList"/>
    <dgm:cxn modelId="{835394A6-6CD7-4F3D-9C40-1D2E677FE26D}" type="presOf" srcId="{EBBD2652-6946-4093-B389-1A8838F2E2BD}" destId="{97693085-346F-46ED-9DC8-6CDAC31CF40C}" srcOrd="0" destOrd="0" presId="urn:microsoft.com/office/officeart/2018/2/layout/IconVerticalSolidList"/>
    <dgm:cxn modelId="{A13420BA-3052-44D8-938C-0FA69C22E09D}" srcId="{00C6553A-028C-45AE-AFC9-FF665A7F3AD0}" destId="{0620B6E4-3448-4099-9A46-3A9072A4E76C}" srcOrd="3" destOrd="0" parTransId="{F7A36FD8-CD84-47EC-82BF-DD2063DD540C}" sibTransId="{B5853654-A426-48F0-AAD7-FB5A66F0DBC3}"/>
    <dgm:cxn modelId="{250078CB-B343-4D6C-ABCD-60E4821F4D83}" srcId="{00C6553A-028C-45AE-AFC9-FF665A7F3AD0}" destId="{EBBD2652-6946-4093-B389-1A8838F2E2BD}" srcOrd="2" destOrd="0" parTransId="{1FB6C040-8329-43F8-B0BD-1219424823C1}" sibTransId="{29871B27-731D-48E5-A61B-F6329A4DDD60}"/>
    <dgm:cxn modelId="{6D25A7FF-DACC-49E0-BFF1-5536907F3F0B}" type="presOf" srcId="{65642B37-306F-43D5-9644-A154F433BFF7}" destId="{F060C050-BF1E-451D-9AA9-7B1137A4C98A}" srcOrd="0" destOrd="0" presId="urn:microsoft.com/office/officeart/2018/2/layout/IconVerticalSolidList"/>
    <dgm:cxn modelId="{154A97F5-31F9-4C63-8CDB-09AED1E7B727}" type="presParOf" srcId="{C8F46A30-3F8B-4798-8688-C2D0BE9B77B9}" destId="{F0F6F5A5-E801-4271-B413-97CD79A7F7FC}" srcOrd="0" destOrd="0" presId="urn:microsoft.com/office/officeart/2018/2/layout/IconVerticalSolidList"/>
    <dgm:cxn modelId="{2FDCB148-5997-41AA-88EF-10BD2837C527}" type="presParOf" srcId="{F0F6F5A5-E801-4271-B413-97CD79A7F7FC}" destId="{6644628D-F03A-4D48-8C88-176081329D08}" srcOrd="0" destOrd="0" presId="urn:microsoft.com/office/officeart/2018/2/layout/IconVerticalSolidList"/>
    <dgm:cxn modelId="{48921ED2-8E10-4F8E-8158-FB90E20E9133}" type="presParOf" srcId="{F0F6F5A5-E801-4271-B413-97CD79A7F7FC}" destId="{FB3BFBB1-67B3-4CE7-B485-38C78E3F8B83}" srcOrd="1" destOrd="0" presId="urn:microsoft.com/office/officeart/2018/2/layout/IconVerticalSolidList"/>
    <dgm:cxn modelId="{E67649F7-278B-4D2E-8389-B2573C3CE3DF}" type="presParOf" srcId="{F0F6F5A5-E801-4271-B413-97CD79A7F7FC}" destId="{942D24C3-2F3E-4F7B-A66B-A8E709321C2D}" srcOrd="2" destOrd="0" presId="urn:microsoft.com/office/officeart/2018/2/layout/IconVerticalSolidList"/>
    <dgm:cxn modelId="{DC860587-D64E-4C20-8B96-DCBF37D5F870}" type="presParOf" srcId="{F0F6F5A5-E801-4271-B413-97CD79A7F7FC}" destId="{229E8F7C-28F8-4535-975A-CB93422F88FA}" srcOrd="3" destOrd="0" presId="urn:microsoft.com/office/officeart/2018/2/layout/IconVerticalSolidList"/>
    <dgm:cxn modelId="{8017320B-93D5-43E9-9BDA-3B1E49E95121}" type="presParOf" srcId="{C8F46A30-3F8B-4798-8688-C2D0BE9B77B9}" destId="{8A40B298-A696-45EA-91AD-FEAB7514FB48}" srcOrd="1" destOrd="0" presId="urn:microsoft.com/office/officeart/2018/2/layout/IconVerticalSolidList"/>
    <dgm:cxn modelId="{CE21FD73-13DB-4084-8FC6-35BA98862F1D}" type="presParOf" srcId="{C8F46A30-3F8B-4798-8688-C2D0BE9B77B9}" destId="{581C4B86-0307-45F0-B45B-A08E924CF0A1}" srcOrd="2" destOrd="0" presId="urn:microsoft.com/office/officeart/2018/2/layout/IconVerticalSolidList"/>
    <dgm:cxn modelId="{C329531E-5549-4593-97B0-AA7818E5144F}" type="presParOf" srcId="{581C4B86-0307-45F0-B45B-A08E924CF0A1}" destId="{C519CF65-75FF-455C-9B4A-A266BC3A4C2D}" srcOrd="0" destOrd="0" presId="urn:microsoft.com/office/officeart/2018/2/layout/IconVerticalSolidList"/>
    <dgm:cxn modelId="{8035CABB-DEAF-4BA2-AB5D-53A9A7B8D398}" type="presParOf" srcId="{581C4B86-0307-45F0-B45B-A08E924CF0A1}" destId="{FEE8940E-5A2B-4A5D-B5AD-2199732883BB}" srcOrd="1" destOrd="0" presId="urn:microsoft.com/office/officeart/2018/2/layout/IconVerticalSolidList"/>
    <dgm:cxn modelId="{F391E04C-88A5-4BAB-A72A-09C2EF2A08B1}" type="presParOf" srcId="{581C4B86-0307-45F0-B45B-A08E924CF0A1}" destId="{17F17070-D671-4098-8AA1-C6AE0224C42F}" srcOrd="2" destOrd="0" presId="urn:microsoft.com/office/officeart/2018/2/layout/IconVerticalSolidList"/>
    <dgm:cxn modelId="{3B70535B-30A4-4C54-AB52-E2592F81EE53}" type="presParOf" srcId="{581C4B86-0307-45F0-B45B-A08E924CF0A1}" destId="{F060C050-BF1E-451D-9AA9-7B1137A4C98A}" srcOrd="3" destOrd="0" presId="urn:microsoft.com/office/officeart/2018/2/layout/IconVerticalSolidList"/>
    <dgm:cxn modelId="{D775A821-050C-4CDA-BD4B-F2BFEF55A853}" type="presParOf" srcId="{C8F46A30-3F8B-4798-8688-C2D0BE9B77B9}" destId="{BD9A1865-A7C0-4537-962D-ECB1CBC37F21}" srcOrd="3" destOrd="0" presId="urn:microsoft.com/office/officeart/2018/2/layout/IconVerticalSolidList"/>
    <dgm:cxn modelId="{3272649C-A1D2-4047-8CAB-0648F75339D8}" type="presParOf" srcId="{C8F46A30-3F8B-4798-8688-C2D0BE9B77B9}" destId="{428D770A-065F-4EE2-A3D6-84051AB5F325}" srcOrd="4" destOrd="0" presId="urn:microsoft.com/office/officeart/2018/2/layout/IconVerticalSolidList"/>
    <dgm:cxn modelId="{5CB95A28-0329-445F-9E27-228F5A9235BF}" type="presParOf" srcId="{428D770A-065F-4EE2-A3D6-84051AB5F325}" destId="{B67E52C5-DD5D-4C06-911F-BCEC666AE30C}" srcOrd="0" destOrd="0" presId="urn:microsoft.com/office/officeart/2018/2/layout/IconVerticalSolidList"/>
    <dgm:cxn modelId="{FAC233BB-5FD8-42AA-9CAB-152FA07D36A4}" type="presParOf" srcId="{428D770A-065F-4EE2-A3D6-84051AB5F325}" destId="{80BE949C-B281-45DF-86E3-54077C303D88}" srcOrd="1" destOrd="0" presId="urn:microsoft.com/office/officeart/2018/2/layout/IconVerticalSolidList"/>
    <dgm:cxn modelId="{370E7DAA-F512-4605-A299-43A0F32ADD4D}" type="presParOf" srcId="{428D770A-065F-4EE2-A3D6-84051AB5F325}" destId="{C2B8E3D7-8E4B-4D07-8543-93E04E028787}" srcOrd="2" destOrd="0" presId="urn:microsoft.com/office/officeart/2018/2/layout/IconVerticalSolidList"/>
    <dgm:cxn modelId="{07BA7F56-B680-463B-A153-1A973EC22D7C}" type="presParOf" srcId="{428D770A-065F-4EE2-A3D6-84051AB5F325}" destId="{97693085-346F-46ED-9DC8-6CDAC31CF40C}" srcOrd="3" destOrd="0" presId="urn:microsoft.com/office/officeart/2018/2/layout/IconVerticalSolidList"/>
    <dgm:cxn modelId="{47893986-080E-4A8C-9749-923C63E82184}" type="presParOf" srcId="{C8F46A30-3F8B-4798-8688-C2D0BE9B77B9}" destId="{94620AD3-2C7E-40D3-91F1-D528BD65E1E6}" srcOrd="5" destOrd="0" presId="urn:microsoft.com/office/officeart/2018/2/layout/IconVerticalSolidList"/>
    <dgm:cxn modelId="{02C292E6-5277-4552-98BB-EF46DF77FD60}" type="presParOf" srcId="{C8F46A30-3F8B-4798-8688-C2D0BE9B77B9}" destId="{6F674705-BB27-48EA-8B24-0CBF1A46760A}" srcOrd="6" destOrd="0" presId="urn:microsoft.com/office/officeart/2018/2/layout/IconVerticalSolidList"/>
    <dgm:cxn modelId="{956F4D89-D569-4B9E-93E9-7F6937E57DA2}" type="presParOf" srcId="{6F674705-BB27-48EA-8B24-0CBF1A46760A}" destId="{BDA43FC6-7448-4386-AD0B-05F1E3851690}" srcOrd="0" destOrd="0" presId="urn:microsoft.com/office/officeart/2018/2/layout/IconVerticalSolidList"/>
    <dgm:cxn modelId="{7774FF1B-C3EF-4C5D-8B79-471ECF26CBD2}" type="presParOf" srcId="{6F674705-BB27-48EA-8B24-0CBF1A46760A}" destId="{32910C4E-BEAC-498F-B659-E5D0A72FD7A3}" srcOrd="1" destOrd="0" presId="urn:microsoft.com/office/officeart/2018/2/layout/IconVerticalSolidList"/>
    <dgm:cxn modelId="{41771D06-6929-4830-8768-33EC9D9369DB}" type="presParOf" srcId="{6F674705-BB27-48EA-8B24-0CBF1A46760A}" destId="{16BDD204-4CFD-4BE5-A205-10C8F8F357E7}" srcOrd="2" destOrd="0" presId="urn:microsoft.com/office/officeart/2018/2/layout/IconVerticalSolidList"/>
    <dgm:cxn modelId="{6CCD338A-58A7-4163-A3B4-D6F945C988EB}" type="presParOf" srcId="{6F674705-BB27-48EA-8B24-0CBF1A46760A}" destId="{E3499F9C-AACB-40DE-BF75-497266C81129}" srcOrd="3" destOrd="0" presId="urn:microsoft.com/office/officeart/2018/2/layout/IconVerticalSolidList"/>
    <dgm:cxn modelId="{20B33381-D65D-43ED-AD9B-E3CF5E63D13A}" type="presParOf" srcId="{C8F46A30-3F8B-4798-8688-C2D0BE9B77B9}" destId="{65247200-7FEA-4209-8ABE-F23E9C8CCFCE}" srcOrd="7" destOrd="0" presId="urn:microsoft.com/office/officeart/2018/2/layout/IconVerticalSolidList"/>
    <dgm:cxn modelId="{7A3B6242-8D65-47D0-A1EC-5C773A7F762E}" type="presParOf" srcId="{C8F46A30-3F8B-4798-8688-C2D0BE9B77B9}" destId="{646BCC24-704C-4722-989A-EB771DA37E74}" srcOrd="8" destOrd="0" presId="urn:microsoft.com/office/officeart/2018/2/layout/IconVerticalSolidList"/>
    <dgm:cxn modelId="{B85E4D20-ECC4-44AC-9670-C544A0D9EC50}" type="presParOf" srcId="{646BCC24-704C-4722-989A-EB771DA37E74}" destId="{C7260C4B-BA9C-48D9-AF25-8C7158C13AE4}" srcOrd="0" destOrd="0" presId="urn:microsoft.com/office/officeart/2018/2/layout/IconVerticalSolidList"/>
    <dgm:cxn modelId="{5B31C4CC-3628-4220-840E-1BB78D7866FD}" type="presParOf" srcId="{646BCC24-704C-4722-989A-EB771DA37E74}" destId="{F2D0ABDD-E8F0-42C3-AEE5-394F80DEDFFA}" srcOrd="1" destOrd="0" presId="urn:microsoft.com/office/officeart/2018/2/layout/IconVerticalSolidList"/>
    <dgm:cxn modelId="{95215778-0BD3-4FD1-89F3-FE729D6622EE}" type="presParOf" srcId="{646BCC24-704C-4722-989A-EB771DA37E74}" destId="{8BAF6D50-1FE0-4D45-87FA-BF8F864D27FA}" srcOrd="2" destOrd="0" presId="urn:microsoft.com/office/officeart/2018/2/layout/IconVerticalSolidList"/>
    <dgm:cxn modelId="{4DF16533-0D19-45D4-9725-11A349D80AEC}" type="presParOf" srcId="{646BCC24-704C-4722-989A-EB771DA37E74}" destId="{867E9C0D-3228-4C23-9035-9D87D8CEB91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5B34225-F3CD-4171-A7BD-713D4033B81C}"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9CB4D09C-9C72-4605-B231-6B6C52D781E5}">
      <dgm:prSet/>
      <dgm:spPr/>
      <dgm:t>
        <a:bodyPr/>
        <a:lstStyle/>
        <a:p>
          <a:r>
            <a:rPr lang="en-GB"/>
            <a:t>Web 1.0 defines how websites were constructed up to 2004.</a:t>
          </a:r>
          <a:endParaRPr lang="en-US"/>
        </a:p>
      </dgm:t>
    </dgm:pt>
    <dgm:pt modelId="{23BA26E2-ED23-47E8-856F-5061591D22C2}" type="parTrans" cxnId="{61CB4368-7A29-4191-B3EE-DF9942759D9F}">
      <dgm:prSet/>
      <dgm:spPr/>
      <dgm:t>
        <a:bodyPr/>
        <a:lstStyle/>
        <a:p>
          <a:endParaRPr lang="en-US"/>
        </a:p>
      </dgm:t>
    </dgm:pt>
    <dgm:pt modelId="{D2B27CEC-11A7-4F93-9189-A65C1EDEA75A}" type="sibTrans" cxnId="{61CB4368-7A29-4191-B3EE-DF9942759D9F}">
      <dgm:prSet/>
      <dgm:spPr/>
      <dgm:t>
        <a:bodyPr/>
        <a:lstStyle/>
        <a:p>
          <a:endParaRPr lang="en-US"/>
        </a:p>
      </dgm:t>
    </dgm:pt>
    <dgm:pt modelId="{4851494B-5151-4161-B004-3E3975ED3C7A}">
      <dgm:prSet/>
      <dgm:spPr/>
      <dgm:t>
        <a:bodyPr/>
        <a:lstStyle/>
        <a:p>
          <a:r>
            <a:rPr lang="en-GB"/>
            <a:t>In Web 1.0, clients would request a web page.</a:t>
          </a:r>
          <a:endParaRPr lang="en-US"/>
        </a:p>
      </dgm:t>
    </dgm:pt>
    <dgm:pt modelId="{692D30BA-3E9B-4E4B-8213-B5DAB4EA4C3F}" type="parTrans" cxnId="{42D9AD2E-3931-4963-A28F-39D5F49D792C}">
      <dgm:prSet/>
      <dgm:spPr/>
      <dgm:t>
        <a:bodyPr/>
        <a:lstStyle/>
        <a:p>
          <a:endParaRPr lang="en-US"/>
        </a:p>
      </dgm:t>
    </dgm:pt>
    <dgm:pt modelId="{3117F891-EFFE-436C-A910-66B9042F2D56}" type="sibTrans" cxnId="{42D9AD2E-3931-4963-A28F-39D5F49D792C}">
      <dgm:prSet/>
      <dgm:spPr/>
      <dgm:t>
        <a:bodyPr/>
        <a:lstStyle/>
        <a:p>
          <a:endParaRPr lang="en-US"/>
        </a:p>
      </dgm:t>
    </dgm:pt>
    <dgm:pt modelId="{6F5F102F-E251-4E28-9DBD-43A92D107658}">
      <dgm:prSet/>
      <dgm:spPr/>
      <dgm:t>
        <a:bodyPr/>
        <a:lstStyle/>
        <a:p>
          <a:r>
            <a:rPr lang="en-GB" dirty="0"/>
            <a:t>The response was the web page and its contents only.</a:t>
          </a:r>
          <a:endParaRPr lang="en-US" dirty="0"/>
        </a:p>
      </dgm:t>
    </dgm:pt>
    <dgm:pt modelId="{CC36192A-DAD6-47A4-9CD1-A7F4116B4D7D}" type="parTrans" cxnId="{99CE5D70-0E29-43FA-B65F-49089CB3D9F2}">
      <dgm:prSet/>
      <dgm:spPr/>
      <dgm:t>
        <a:bodyPr/>
        <a:lstStyle/>
        <a:p>
          <a:endParaRPr lang="en-US"/>
        </a:p>
      </dgm:t>
    </dgm:pt>
    <dgm:pt modelId="{1989BE55-BB84-437B-B21A-A8463E2BEC43}" type="sibTrans" cxnId="{99CE5D70-0E29-43FA-B65F-49089CB3D9F2}">
      <dgm:prSet/>
      <dgm:spPr/>
      <dgm:t>
        <a:bodyPr/>
        <a:lstStyle/>
        <a:p>
          <a:endParaRPr lang="en-US"/>
        </a:p>
      </dgm:t>
    </dgm:pt>
    <dgm:pt modelId="{21D900BD-044E-4DC0-80F0-37B08BD7A73F}">
      <dgm:prSet/>
      <dgm:spPr/>
      <dgm:t>
        <a:bodyPr/>
        <a:lstStyle/>
        <a:p>
          <a:r>
            <a:rPr lang="en-GB" dirty="0"/>
            <a:t>There was very little interactivity - you could not do very much.</a:t>
          </a:r>
          <a:endParaRPr lang="en-US" dirty="0"/>
        </a:p>
      </dgm:t>
    </dgm:pt>
    <dgm:pt modelId="{4E7D7EEB-39C5-4D0F-93C9-FE2C8630232E}" type="parTrans" cxnId="{EBBDE47A-90C8-4FD0-8130-DEC7FA4BA442}">
      <dgm:prSet/>
      <dgm:spPr/>
      <dgm:t>
        <a:bodyPr/>
        <a:lstStyle/>
        <a:p>
          <a:endParaRPr lang="en-US"/>
        </a:p>
      </dgm:t>
    </dgm:pt>
    <dgm:pt modelId="{6E2D7312-E2B3-4202-A1F3-B2879CD9118C}" type="sibTrans" cxnId="{EBBDE47A-90C8-4FD0-8130-DEC7FA4BA442}">
      <dgm:prSet/>
      <dgm:spPr/>
      <dgm:t>
        <a:bodyPr/>
        <a:lstStyle/>
        <a:p>
          <a:endParaRPr lang="en-US"/>
        </a:p>
      </dgm:t>
    </dgm:pt>
    <dgm:pt modelId="{4FCBAC73-B993-4E71-9C05-1F3E27728643}" type="pres">
      <dgm:prSet presAssocID="{25B34225-F3CD-4171-A7BD-713D4033B81C}" presName="root" presStyleCnt="0">
        <dgm:presLayoutVars>
          <dgm:dir/>
          <dgm:resizeHandles val="exact"/>
        </dgm:presLayoutVars>
      </dgm:prSet>
      <dgm:spPr/>
    </dgm:pt>
    <dgm:pt modelId="{FBBCBC0F-810C-4D6D-9528-1DB98D342DC3}" type="pres">
      <dgm:prSet presAssocID="{9CB4D09C-9C72-4605-B231-6B6C52D781E5}" presName="compNode" presStyleCnt="0"/>
      <dgm:spPr/>
    </dgm:pt>
    <dgm:pt modelId="{FDECB236-F044-4238-8A8C-95162510BC25}" type="pres">
      <dgm:prSet presAssocID="{9CB4D09C-9C72-4605-B231-6B6C52D781E5}" presName="bgRect" presStyleLbl="bgShp" presStyleIdx="0" presStyleCnt="4"/>
      <dgm:spPr/>
    </dgm:pt>
    <dgm:pt modelId="{477165C8-E592-4BB4-9BFD-7B5C9E148AFF}" type="pres">
      <dgm:prSet presAssocID="{9CB4D09C-9C72-4605-B231-6B6C52D781E5}"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onitor"/>
        </a:ext>
      </dgm:extLst>
    </dgm:pt>
    <dgm:pt modelId="{513632C2-E818-41BE-88D3-9BC46C35D00C}" type="pres">
      <dgm:prSet presAssocID="{9CB4D09C-9C72-4605-B231-6B6C52D781E5}" presName="spaceRect" presStyleCnt="0"/>
      <dgm:spPr/>
    </dgm:pt>
    <dgm:pt modelId="{17F13E69-B027-4198-81DB-C15600D3A6CF}" type="pres">
      <dgm:prSet presAssocID="{9CB4D09C-9C72-4605-B231-6B6C52D781E5}" presName="parTx" presStyleLbl="revTx" presStyleIdx="0" presStyleCnt="4">
        <dgm:presLayoutVars>
          <dgm:chMax val="0"/>
          <dgm:chPref val="0"/>
        </dgm:presLayoutVars>
      </dgm:prSet>
      <dgm:spPr/>
    </dgm:pt>
    <dgm:pt modelId="{9793F0C2-69E0-4A00-87F7-C1D8727278B8}" type="pres">
      <dgm:prSet presAssocID="{D2B27CEC-11A7-4F93-9189-A65C1EDEA75A}" presName="sibTrans" presStyleCnt="0"/>
      <dgm:spPr/>
    </dgm:pt>
    <dgm:pt modelId="{811862EE-4B0A-48B5-8D48-D0676EE66069}" type="pres">
      <dgm:prSet presAssocID="{4851494B-5151-4161-B004-3E3975ED3C7A}" presName="compNode" presStyleCnt="0"/>
      <dgm:spPr/>
    </dgm:pt>
    <dgm:pt modelId="{CBD84EEA-157B-433C-9161-16D24EC41E5F}" type="pres">
      <dgm:prSet presAssocID="{4851494B-5151-4161-B004-3E3975ED3C7A}" presName="bgRect" presStyleLbl="bgShp" presStyleIdx="1" presStyleCnt="4"/>
      <dgm:spPr/>
    </dgm:pt>
    <dgm:pt modelId="{93BCF362-9DBC-45F4-8DA0-03D1F5B9F68E}" type="pres">
      <dgm:prSet presAssocID="{4851494B-5151-4161-B004-3E3975ED3C7A}"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Web Design"/>
        </a:ext>
      </dgm:extLst>
    </dgm:pt>
    <dgm:pt modelId="{8D0D051C-1374-4C0F-B2DE-91F2262B44C2}" type="pres">
      <dgm:prSet presAssocID="{4851494B-5151-4161-B004-3E3975ED3C7A}" presName="spaceRect" presStyleCnt="0"/>
      <dgm:spPr/>
    </dgm:pt>
    <dgm:pt modelId="{DD2F4709-2472-442C-A977-AA09AC97238E}" type="pres">
      <dgm:prSet presAssocID="{4851494B-5151-4161-B004-3E3975ED3C7A}" presName="parTx" presStyleLbl="revTx" presStyleIdx="1" presStyleCnt="4">
        <dgm:presLayoutVars>
          <dgm:chMax val="0"/>
          <dgm:chPref val="0"/>
        </dgm:presLayoutVars>
      </dgm:prSet>
      <dgm:spPr/>
    </dgm:pt>
    <dgm:pt modelId="{3BA091E6-8AAE-41CB-BE14-15A496C05A22}" type="pres">
      <dgm:prSet presAssocID="{3117F891-EFFE-436C-A910-66B9042F2D56}" presName="sibTrans" presStyleCnt="0"/>
      <dgm:spPr/>
    </dgm:pt>
    <dgm:pt modelId="{FA2D29DF-8567-4900-8334-2EAEAA3B3CE6}" type="pres">
      <dgm:prSet presAssocID="{6F5F102F-E251-4E28-9DBD-43A92D107658}" presName="compNode" presStyleCnt="0"/>
      <dgm:spPr/>
    </dgm:pt>
    <dgm:pt modelId="{4C0956FC-BDC1-42EE-B7F1-7AD0CBC5E092}" type="pres">
      <dgm:prSet presAssocID="{6F5F102F-E251-4E28-9DBD-43A92D107658}" presName="bgRect" presStyleLbl="bgShp" presStyleIdx="2" presStyleCnt="4"/>
      <dgm:spPr/>
    </dgm:pt>
    <dgm:pt modelId="{2C483EB3-A906-4D27-9098-757461455F79}" type="pres">
      <dgm:prSet presAssocID="{6F5F102F-E251-4E28-9DBD-43A92D107658}"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ocument"/>
        </a:ext>
      </dgm:extLst>
    </dgm:pt>
    <dgm:pt modelId="{9BEBC5D9-F59E-4B04-9B37-5855D006DAE0}" type="pres">
      <dgm:prSet presAssocID="{6F5F102F-E251-4E28-9DBD-43A92D107658}" presName="spaceRect" presStyleCnt="0"/>
      <dgm:spPr/>
    </dgm:pt>
    <dgm:pt modelId="{0E3C753B-A9B7-46B2-9C4E-57A5D05A1E76}" type="pres">
      <dgm:prSet presAssocID="{6F5F102F-E251-4E28-9DBD-43A92D107658}" presName="parTx" presStyleLbl="revTx" presStyleIdx="2" presStyleCnt="4">
        <dgm:presLayoutVars>
          <dgm:chMax val="0"/>
          <dgm:chPref val="0"/>
        </dgm:presLayoutVars>
      </dgm:prSet>
      <dgm:spPr/>
    </dgm:pt>
    <dgm:pt modelId="{F97A5489-B77F-4A6F-A71B-8441F0022981}" type="pres">
      <dgm:prSet presAssocID="{1989BE55-BB84-437B-B21A-A8463E2BEC43}" presName="sibTrans" presStyleCnt="0"/>
      <dgm:spPr/>
    </dgm:pt>
    <dgm:pt modelId="{2AEBF1C8-8A8B-4D08-ACAE-6E30E386D9AB}" type="pres">
      <dgm:prSet presAssocID="{21D900BD-044E-4DC0-80F0-37B08BD7A73F}" presName="compNode" presStyleCnt="0"/>
      <dgm:spPr/>
    </dgm:pt>
    <dgm:pt modelId="{4D8EB8B9-959D-4EF0-BCFA-F5374B77B6D6}" type="pres">
      <dgm:prSet presAssocID="{21D900BD-044E-4DC0-80F0-37B08BD7A73F}" presName="bgRect" presStyleLbl="bgShp" presStyleIdx="3" presStyleCnt="4"/>
      <dgm:spPr/>
    </dgm:pt>
    <dgm:pt modelId="{6D4EBB54-BCA9-47FB-89AE-24674E8A4BD5}" type="pres">
      <dgm:prSet presAssocID="{21D900BD-044E-4DC0-80F0-37B08BD7A73F}"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Turtle"/>
        </a:ext>
      </dgm:extLst>
    </dgm:pt>
    <dgm:pt modelId="{010A7671-050A-494F-83AA-F8F11389AEA1}" type="pres">
      <dgm:prSet presAssocID="{21D900BD-044E-4DC0-80F0-37B08BD7A73F}" presName="spaceRect" presStyleCnt="0"/>
      <dgm:spPr/>
    </dgm:pt>
    <dgm:pt modelId="{19E9C75B-C54A-482C-8730-8289E2EE831E}" type="pres">
      <dgm:prSet presAssocID="{21D900BD-044E-4DC0-80F0-37B08BD7A73F}" presName="parTx" presStyleLbl="revTx" presStyleIdx="3" presStyleCnt="4">
        <dgm:presLayoutVars>
          <dgm:chMax val="0"/>
          <dgm:chPref val="0"/>
        </dgm:presLayoutVars>
      </dgm:prSet>
      <dgm:spPr/>
    </dgm:pt>
  </dgm:ptLst>
  <dgm:cxnLst>
    <dgm:cxn modelId="{A2F1142C-91BF-4F42-9974-CEA03D574E50}" type="presOf" srcId="{21D900BD-044E-4DC0-80F0-37B08BD7A73F}" destId="{19E9C75B-C54A-482C-8730-8289E2EE831E}" srcOrd="0" destOrd="0" presId="urn:microsoft.com/office/officeart/2018/2/layout/IconVerticalSolidList"/>
    <dgm:cxn modelId="{42D9AD2E-3931-4963-A28F-39D5F49D792C}" srcId="{25B34225-F3CD-4171-A7BD-713D4033B81C}" destId="{4851494B-5151-4161-B004-3E3975ED3C7A}" srcOrd="1" destOrd="0" parTransId="{692D30BA-3E9B-4E4B-8213-B5DAB4EA4C3F}" sibTransId="{3117F891-EFFE-436C-A910-66B9042F2D56}"/>
    <dgm:cxn modelId="{61CB4368-7A29-4191-B3EE-DF9942759D9F}" srcId="{25B34225-F3CD-4171-A7BD-713D4033B81C}" destId="{9CB4D09C-9C72-4605-B231-6B6C52D781E5}" srcOrd="0" destOrd="0" parTransId="{23BA26E2-ED23-47E8-856F-5061591D22C2}" sibTransId="{D2B27CEC-11A7-4F93-9189-A65C1EDEA75A}"/>
    <dgm:cxn modelId="{99CE5D70-0E29-43FA-B65F-49089CB3D9F2}" srcId="{25B34225-F3CD-4171-A7BD-713D4033B81C}" destId="{6F5F102F-E251-4E28-9DBD-43A92D107658}" srcOrd="2" destOrd="0" parTransId="{CC36192A-DAD6-47A4-9CD1-A7F4116B4D7D}" sibTransId="{1989BE55-BB84-437B-B21A-A8463E2BEC43}"/>
    <dgm:cxn modelId="{EBBDE47A-90C8-4FD0-8130-DEC7FA4BA442}" srcId="{25B34225-F3CD-4171-A7BD-713D4033B81C}" destId="{21D900BD-044E-4DC0-80F0-37B08BD7A73F}" srcOrd="3" destOrd="0" parTransId="{4E7D7EEB-39C5-4D0F-93C9-FE2C8630232E}" sibTransId="{6E2D7312-E2B3-4202-A1F3-B2879CD9118C}"/>
    <dgm:cxn modelId="{AEDCF95A-BE01-4A87-9249-6F15A7BBC43C}" type="presOf" srcId="{4851494B-5151-4161-B004-3E3975ED3C7A}" destId="{DD2F4709-2472-442C-A977-AA09AC97238E}" srcOrd="0" destOrd="0" presId="urn:microsoft.com/office/officeart/2018/2/layout/IconVerticalSolidList"/>
    <dgm:cxn modelId="{B6A435B6-0948-4BD2-ACD5-212D48D827CD}" type="presOf" srcId="{9CB4D09C-9C72-4605-B231-6B6C52D781E5}" destId="{17F13E69-B027-4198-81DB-C15600D3A6CF}" srcOrd="0" destOrd="0" presId="urn:microsoft.com/office/officeart/2018/2/layout/IconVerticalSolidList"/>
    <dgm:cxn modelId="{591B5ADC-9DF3-4867-B414-63933CAF41D6}" type="presOf" srcId="{6F5F102F-E251-4E28-9DBD-43A92D107658}" destId="{0E3C753B-A9B7-46B2-9C4E-57A5D05A1E76}" srcOrd="0" destOrd="0" presId="urn:microsoft.com/office/officeart/2018/2/layout/IconVerticalSolidList"/>
    <dgm:cxn modelId="{2BF35FDE-F240-47D2-91A2-5989C3FBE084}" type="presOf" srcId="{25B34225-F3CD-4171-A7BD-713D4033B81C}" destId="{4FCBAC73-B993-4E71-9C05-1F3E27728643}" srcOrd="0" destOrd="0" presId="urn:microsoft.com/office/officeart/2018/2/layout/IconVerticalSolidList"/>
    <dgm:cxn modelId="{AC5B14BA-2AAB-466D-881A-B549B2E6E47C}" type="presParOf" srcId="{4FCBAC73-B993-4E71-9C05-1F3E27728643}" destId="{FBBCBC0F-810C-4D6D-9528-1DB98D342DC3}" srcOrd="0" destOrd="0" presId="urn:microsoft.com/office/officeart/2018/2/layout/IconVerticalSolidList"/>
    <dgm:cxn modelId="{80C14920-006F-4549-AE85-C976E8F0678F}" type="presParOf" srcId="{FBBCBC0F-810C-4D6D-9528-1DB98D342DC3}" destId="{FDECB236-F044-4238-8A8C-95162510BC25}" srcOrd="0" destOrd="0" presId="urn:microsoft.com/office/officeart/2018/2/layout/IconVerticalSolidList"/>
    <dgm:cxn modelId="{EEDB5D87-430E-406B-BE38-5CEF6D577A54}" type="presParOf" srcId="{FBBCBC0F-810C-4D6D-9528-1DB98D342DC3}" destId="{477165C8-E592-4BB4-9BFD-7B5C9E148AFF}" srcOrd="1" destOrd="0" presId="urn:microsoft.com/office/officeart/2018/2/layout/IconVerticalSolidList"/>
    <dgm:cxn modelId="{F8D4671C-1161-46E3-85B7-44D99656CDAA}" type="presParOf" srcId="{FBBCBC0F-810C-4D6D-9528-1DB98D342DC3}" destId="{513632C2-E818-41BE-88D3-9BC46C35D00C}" srcOrd="2" destOrd="0" presId="urn:microsoft.com/office/officeart/2018/2/layout/IconVerticalSolidList"/>
    <dgm:cxn modelId="{288B1C86-0FBF-4A39-BCAE-1FFA52A6E6BA}" type="presParOf" srcId="{FBBCBC0F-810C-4D6D-9528-1DB98D342DC3}" destId="{17F13E69-B027-4198-81DB-C15600D3A6CF}" srcOrd="3" destOrd="0" presId="urn:microsoft.com/office/officeart/2018/2/layout/IconVerticalSolidList"/>
    <dgm:cxn modelId="{ABDFA85D-11DC-49F3-BA16-52DE65B5E1E4}" type="presParOf" srcId="{4FCBAC73-B993-4E71-9C05-1F3E27728643}" destId="{9793F0C2-69E0-4A00-87F7-C1D8727278B8}" srcOrd="1" destOrd="0" presId="urn:microsoft.com/office/officeart/2018/2/layout/IconVerticalSolidList"/>
    <dgm:cxn modelId="{DDB8014B-811D-412E-B840-9040294E0F49}" type="presParOf" srcId="{4FCBAC73-B993-4E71-9C05-1F3E27728643}" destId="{811862EE-4B0A-48B5-8D48-D0676EE66069}" srcOrd="2" destOrd="0" presId="urn:microsoft.com/office/officeart/2018/2/layout/IconVerticalSolidList"/>
    <dgm:cxn modelId="{68617FAF-BAC2-4492-8644-3B45F952EBD3}" type="presParOf" srcId="{811862EE-4B0A-48B5-8D48-D0676EE66069}" destId="{CBD84EEA-157B-433C-9161-16D24EC41E5F}" srcOrd="0" destOrd="0" presId="urn:microsoft.com/office/officeart/2018/2/layout/IconVerticalSolidList"/>
    <dgm:cxn modelId="{3D80A8AA-41BD-419C-8C0D-52E083CB2AD3}" type="presParOf" srcId="{811862EE-4B0A-48B5-8D48-D0676EE66069}" destId="{93BCF362-9DBC-45F4-8DA0-03D1F5B9F68E}" srcOrd="1" destOrd="0" presId="urn:microsoft.com/office/officeart/2018/2/layout/IconVerticalSolidList"/>
    <dgm:cxn modelId="{2D3778C8-D94D-43A2-A22F-A3870CD65567}" type="presParOf" srcId="{811862EE-4B0A-48B5-8D48-D0676EE66069}" destId="{8D0D051C-1374-4C0F-B2DE-91F2262B44C2}" srcOrd="2" destOrd="0" presId="urn:microsoft.com/office/officeart/2018/2/layout/IconVerticalSolidList"/>
    <dgm:cxn modelId="{3A1B07F7-C407-4FE3-B0E7-3C36CA7E551A}" type="presParOf" srcId="{811862EE-4B0A-48B5-8D48-D0676EE66069}" destId="{DD2F4709-2472-442C-A977-AA09AC97238E}" srcOrd="3" destOrd="0" presId="urn:microsoft.com/office/officeart/2018/2/layout/IconVerticalSolidList"/>
    <dgm:cxn modelId="{8FA49C37-D7DE-4E1B-A0BF-10EFFD33BC49}" type="presParOf" srcId="{4FCBAC73-B993-4E71-9C05-1F3E27728643}" destId="{3BA091E6-8AAE-41CB-BE14-15A496C05A22}" srcOrd="3" destOrd="0" presId="urn:microsoft.com/office/officeart/2018/2/layout/IconVerticalSolidList"/>
    <dgm:cxn modelId="{D7B869A7-173E-4703-9A27-3373209D695F}" type="presParOf" srcId="{4FCBAC73-B993-4E71-9C05-1F3E27728643}" destId="{FA2D29DF-8567-4900-8334-2EAEAA3B3CE6}" srcOrd="4" destOrd="0" presId="urn:microsoft.com/office/officeart/2018/2/layout/IconVerticalSolidList"/>
    <dgm:cxn modelId="{2D20FE9B-A9AB-447F-9588-7763C50E8BAF}" type="presParOf" srcId="{FA2D29DF-8567-4900-8334-2EAEAA3B3CE6}" destId="{4C0956FC-BDC1-42EE-B7F1-7AD0CBC5E092}" srcOrd="0" destOrd="0" presId="urn:microsoft.com/office/officeart/2018/2/layout/IconVerticalSolidList"/>
    <dgm:cxn modelId="{600E5FE8-C127-4114-9189-1616D67C8EAA}" type="presParOf" srcId="{FA2D29DF-8567-4900-8334-2EAEAA3B3CE6}" destId="{2C483EB3-A906-4D27-9098-757461455F79}" srcOrd="1" destOrd="0" presId="urn:microsoft.com/office/officeart/2018/2/layout/IconVerticalSolidList"/>
    <dgm:cxn modelId="{D7FC432F-8D83-4640-9EDA-83F7C9613393}" type="presParOf" srcId="{FA2D29DF-8567-4900-8334-2EAEAA3B3CE6}" destId="{9BEBC5D9-F59E-4B04-9B37-5855D006DAE0}" srcOrd="2" destOrd="0" presId="urn:microsoft.com/office/officeart/2018/2/layout/IconVerticalSolidList"/>
    <dgm:cxn modelId="{6AB2BB67-FBCC-4936-A704-3F387531DE0F}" type="presParOf" srcId="{FA2D29DF-8567-4900-8334-2EAEAA3B3CE6}" destId="{0E3C753B-A9B7-46B2-9C4E-57A5D05A1E76}" srcOrd="3" destOrd="0" presId="urn:microsoft.com/office/officeart/2018/2/layout/IconVerticalSolidList"/>
    <dgm:cxn modelId="{0BE6F57B-6E9B-49E4-AF7F-79BD1E48FDA7}" type="presParOf" srcId="{4FCBAC73-B993-4E71-9C05-1F3E27728643}" destId="{F97A5489-B77F-4A6F-A71B-8441F0022981}" srcOrd="5" destOrd="0" presId="urn:microsoft.com/office/officeart/2018/2/layout/IconVerticalSolidList"/>
    <dgm:cxn modelId="{69319EC9-5897-4BCB-B342-29277164B944}" type="presParOf" srcId="{4FCBAC73-B993-4E71-9C05-1F3E27728643}" destId="{2AEBF1C8-8A8B-4D08-ACAE-6E30E386D9AB}" srcOrd="6" destOrd="0" presId="urn:microsoft.com/office/officeart/2018/2/layout/IconVerticalSolidList"/>
    <dgm:cxn modelId="{10E700BB-10DA-42D8-B046-C0720ACC0893}" type="presParOf" srcId="{2AEBF1C8-8A8B-4D08-ACAE-6E30E386D9AB}" destId="{4D8EB8B9-959D-4EF0-BCFA-F5374B77B6D6}" srcOrd="0" destOrd="0" presId="urn:microsoft.com/office/officeart/2018/2/layout/IconVerticalSolidList"/>
    <dgm:cxn modelId="{F8E10091-A984-4BF1-A8BB-B816B56E9A8F}" type="presParOf" srcId="{2AEBF1C8-8A8B-4D08-ACAE-6E30E386D9AB}" destId="{6D4EBB54-BCA9-47FB-89AE-24674E8A4BD5}" srcOrd="1" destOrd="0" presId="urn:microsoft.com/office/officeart/2018/2/layout/IconVerticalSolidList"/>
    <dgm:cxn modelId="{49B7320C-9FF7-49FE-94D9-65CD4E7D2173}" type="presParOf" srcId="{2AEBF1C8-8A8B-4D08-ACAE-6E30E386D9AB}" destId="{010A7671-050A-494F-83AA-F8F11389AEA1}" srcOrd="2" destOrd="0" presId="urn:microsoft.com/office/officeart/2018/2/layout/IconVerticalSolidList"/>
    <dgm:cxn modelId="{D0672D31-D367-4544-BCC6-77495F9FE326}" type="presParOf" srcId="{2AEBF1C8-8A8B-4D08-ACAE-6E30E386D9AB}" destId="{19E9C75B-C54A-482C-8730-8289E2EE831E}"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B76D637-3F27-40B3-A1BA-4C59087BAD04}"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27137F1D-A30B-4701-BFBF-EFF51ED0BA7D}">
      <dgm:prSet/>
      <dgm:spPr/>
      <dgm:t>
        <a:bodyPr/>
        <a:lstStyle/>
        <a:p>
          <a:r>
            <a:rPr lang="en-GB" dirty="0"/>
            <a:t>The </a:t>
          </a:r>
          <a:r>
            <a:rPr lang="en-GB" b="1" i="1" dirty="0"/>
            <a:t>CONTENT</a:t>
          </a:r>
          <a:r>
            <a:rPr lang="en-GB" dirty="0"/>
            <a:t> and </a:t>
          </a:r>
          <a:r>
            <a:rPr lang="en-GB" b="1" i="1" dirty="0"/>
            <a:t>PRESENTATION</a:t>
          </a:r>
          <a:r>
            <a:rPr lang="en-GB" dirty="0"/>
            <a:t> were also linked.</a:t>
          </a:r>
          <a:endParaRPr lang="en-US" dirty="0"/>
        </a:p>
      </dgm:t>
    </dgm:pt>
    <dgm:pt modelId="{581827D4-6626-4BE0-BC1E-BCBB495E0201}" type="parTrans" cxnId="{29410986-61FA-4974-940B-857A21EBF3D6}">
      <dgm:prSet/>
      <dgm:spPr/>
      <dgm:t>
        <a:bodyPr/>
        <a:lstStyle/>
        <a:p>
          <a:endParaRPr lang="en-US"/>
        </a:p>
      </dgm:t>
    </dgm:pt>
    <dgm:pt modelId="{F58FE647-AC10-4BBE-B33C-003E4BB5CFAE}" type="sibTrans" cxnId="{29410986-61FA-4974-940B-857A21EBF3D6}">
      <dgm:prSet/>
      <dgm:spPr/>
      <dgm:t>
        <a:bodyPr/>
        <a:lstStyle/>
        <a:p>
          <a:endParaRPr lang="en-US"/>
        </a:p>
      </dgm:t>
    </dgm:pt>
    <dgm:pt modelId="{327B1B1E-B2FB-4ED5-BC94-275A59D7B348}">
      <dgm:prSet/>
      <dgm:spPr/>
      <dgm:t>
        <a:bodyPr/>
        <a:lstStyle/>
        <a:p>
          <a:r>
            <a:rPr lang="en-GB" b="1" i="1" dirty="0"/>
            <a:t>CONTENT</a:t>
          </a:r>
          <a:r>
            <a:rPr lang="en-GB" dirty="0"/>
            <a:t> is the text on the page.</a:t>
          </a:r>
          <a:endParaRPr lang="en-US" dirty="0"/>
        </a:p>
      </dgm:t>
    </dgm:pt>
    <dgm:pt modelId="{78EE818A-4EC4-48A9-9490-75172C46A402}" type="parTrans" cxnId="{E8F6928F-9E06-4DCD-AEB9-A044096F9BB3}">
      <dgm:prSet/>
      <dgm:spPr/>
      <dgm:t>
        <a:bodyPr/>
        <a:lstStyle/>
        <a:p>
          <a:endParaRPr lang="en-US"/>
        </a:p>
      </dgm:t>
    </dgm:pt>
    <dgm:pt modelId="{E5BD2D7C-BBF3-49E5-A49C-C346C423A1E5}" type="sibTrans" cxnId="{E8F6928F-9E06-4DCD-AEB9-A044096F9BB3}">
      <dgm:prSet/>
      <dgm:spPr/>
      <dgm:t>
        <a:bodyPr/>
        <a:lstStyle/>
        <a:p>
          <a:endParaRPr lang="en-US"/>
        </a:p>
      </dgm:t>
    </dgm:pt>
    <dgm:pt modelId="{6DFBD1F9-CAEC-4B72-A74C-37AD7E1B05D3}">
      <dgm:prSet/>
      <dgm:spPr/>
      <dgm:t>
        <a:bodyPr/>
        <a:lstStyle/>
        <a:p>
          <a:r>
            <a:rPr lang="en-GB" b="1" i="1" dirty="0"/>
            <a:t>PRESENTATION</a:t>
          </a:r>
          <a:r>
            <a:rPr lang="en-GB" dirty="0"/>
            <a:t> was how the page appeared in a browser.</a:t>
          </a:r>
          <a:endParaRPr lang="en-US" dirty="0"/>
        </a:p>
      </dgm:t>
    </dgm:pt>
    <dgm:pt modelId="{ACC8DF32-CB3A-47DB-BB1D-2C711DED2A86}" type="parTrans" cxnId="{55A536BF-3DD2-468A-99A1-D70A22ABB2E0}">
      <dgm:prSet/>
      <dgm:spPr/>
      <dgm:t>
        <a:bodyPr/>
        <a:lstStyle/>
        <a:p>
          <a:endParaRPr lang="en-US"/>
        </a:p>
      </dgm:t>
    </dgm:pt>
    <dgm:pt modelId="{AC90925D-7E0B-473A-8724-6017710C77A6}" type="sibTrans" cxnId="{55A536BF-3DD2-468A-99A1-D70A22ABB2E0}">
      <dgm:prSet/>
      <dgm:spPr/>
      <dgm:t>
        <a:bodyPr/>
        <a:lstStyle/>
        <a:p>
          <a:endParaRPr lang="en-US"/>
        </a:p>
      </dgm:t>
    </dgm:pt>
    <dgm:pt modelId="{B71C8A3E-64DB-4BBD-8D40-3BC962779960}">
      <dgm:prSet/>
      <dgm:spPr/>
      <dgm:t>
        <a:bodyPr/>
        <a:lstStyle/>
        <a:p>
          <a:r>
            <a:rPr lang="en-GB"/>
            <a:t>This means the page designer was also responsible for the text.</a:t>
          </a:r>
          <a:endParaRPr lang="en-US"/>
        </a:p>
      </dgm:t>
    </dgm:pt>
    <dgm:pt modelId="{D1F49C95-C4DC-4C09-993D-51F533CB91F3}" type="parTrans" cxnId="{6B641B4F-6DCC-4381-AFD0-7AED4DFBFD7A}">
      <dgm:prSet/>
      <dgm:spPr/>
      <dgm:t>
        <a:bodyPr/>
        <a:lstStyle/>
        <a:p>
          <a:endParaRPr lang="en-US"/>
        </a:p>
      </dgm:t>
    </dgm:pt>
    <dgm:pt modelId="{F68F2CF4-CBB1-4253-9114-A118A2EA6E58}" type="sibTrans" cxnId="{6B641B4F-6DCC-4381-AFD0-7AED4DFBFD7A}">
      <dgm:prSet/>
      <dgm:spPr/>
      <dgm:t>
        <a:bodyPr/>
        <a:lstStyle/>
        <a:p>
          <a:endParaRPr lang="en-US"/>
        </a:p>
      </dgm:t>
    </dgm:pt>
    <dgm:pt modelId="{25602959-70AF-4AD5-9C2C-04B55AE83305}">
      <dgm:prSet/>
      <dgm:spPr/>
      <dgm:t>
        <a:bodyPr/>
        <a:lstStyle/>
        <a:p>
          <a:r>
            <a:rPr lang="en-GB"/>
            <a:t>Each web page had to be constructed individually.</a:t>
          </a:r>
          <a:endParaRPr lang="en-US"/>
        </a:p>
      </dgm:t>
    </dgm:pt>
    <dgm:pt modelId="{06CA4FAB-DBD1-4EA6-9E6C-CD85D205E649}" type="parTrans" cxnId="{736DE2E6-C9F2-44DD-A8CF-40B0D8CB0B77}">
      <dgm:prSet/>
      <dgm:spPr/>
      <dgm:t>
        <a:bodyPr/>
        <a:lstStyle/>
        <a:p>
          <a:endParaRPr lang="en-US"/>
        </a:p>
      </dgm:t>
    </dgm:pt>
    <dgm:pt modelId="{6AACA03C-2B7C-4983-8067-ADB47BE6CD6F}" type="sibTrans" cxnId="{736DE2E6-C9F2-44DD-A8CF-40B0D8CB0B77}">
      <dgm:prSet/>
      <dgm:spPr/>
      <dgm:t>
        <a:bodyPr/>
        <a:lstStyle/>
        <a:p>
          <a:endParaRPr lang="en-US"/>
        </a:p>
      </dgm:t>
    </dgm:pt>
    <dgm:pt modelId="{BAAE9600-B3D8-4DE6-BE47-362A3BB49CCC}">
      <dgm:prSet/>
      <dgm:spPr/>
      <dgm:t>
        <a:bodyPr/>
        <a:lstStyle/>
        <a:p>
          <a:r>
            <a:rPr lang="en-GB"/>
            <a:t>So, if a website had 40 web pages, 40 individual HTML files had to be created.</a:t>
          </a:r>
          <a:endParaRPr lang="en-US"/>
        </a:p>
      </dgm:t>
    </dgm:pt>
    <dgm:pt modelId="{4568E440-9EB2-4B2F-A50B-EDBB85A73066}" type="parTrans" cxnId="{ECA6697C-0969-4664-985B-96A8D81163F0}">
      <dgm:prSet/>
      <dgm:spPr/>
      <dgm:t>
        <a:bodyPr/>
        <a:lstStyle/>
        <a:p>
          <a:endParaRPr lang="en-US"/>
        </a:p>
      </dgm:t>
    </dgm:pt>
    <dgm:pt modelId="{143C6B30-93F2-4E60-9B9E-420AAD1CDFF9}" type="sibTrans" cxnId="{ECA6697C-0969-4664-985B-96A8D81163F0}">
      <dgm:prSet/>
      <dgm:spPr/>
      <dgm:t>
        <a:bodyPr/>
        <a:lstStyle/>
        <a:p>
          <a:endParaRPr lang="en-US"/>
        </a:p>
      </dgm:t>
    </dgm:pt>
    <dgm:pt modelId="{3C36400B-AD3A-4A9D-8792-46E9EB6A9C0B}">
      <dgm:prSet/>
      <dgm:spPr/>
      <dgm:t>
        <a:bodyPr/>
        <a:lstStyle/>
        <a:p>
          <a:r>
            <a:rPr lang="en-GB"/>
            <a:t>This meant that updating web sites took a long time.</a:t>
          </a:r>
          <a:endParaRPr lang="en-US"/>
        </a:p>
      </dgm:t>
    </dgm:pt>
    <dgm:pt modelId="{84E8AAD2-7C74-4877-92DC-33FB11E53278}" type="parTrans" cxnId="{05B8E8A8-02C7-44D3-AE53-FBBF07B36E93}">
      <dgm:prSet/>
      <dgm:spPr/>
      <dgm:t>
        <a:bodyPr/>
        <a:lstStyle/>
        <a:p>
          <a:endParaRPr lang="en-US"/>
        </a:p>
      </dgm:t>
    </dgm:pt>
    <dgm:pt modelId="{07B9912E-F801-4423-832D-F4AA39C6B0B6}" type="sibTrans" cxnId="{05B8E8A8-02C7-44D3-AE53-FBBF07B36E93}">
      <dgm:prSet/>
      <dgm:spPr/>
      <dgm:t>
        <a:bodyPr/>
        <a:lstStyle/>
        <a:p>
          <a:endParaRPr lang="en-US"/>
        </a:p>
      </dgm:t>
    </dgm:pt>
    <dgm:pt modelId="{612FC13A-AF66-4E48-858B-507B63173B23}" type="pres">
      <dgm:prSet presAssocID="{0B76D637-3F27-40B3-A1BA-4C59087BAD04}" presName="root" presStyleCnt="0">
        <dgm:presLayoutVars>
          <dgm:dir/>
          <dgm:resizeHandles val="exact"/>
        </dgm:presLayoutVars>
      </dgm:prSet>
      <dgm:spPr/>
    </dgm:pt>
    <dgm:pt modelId="{28689FD7-8EF3-48FE-9902-A1F9EB4E58BD}" type="pres">
      <dgm:prSet presAssocID="{27137F1D-A30B-4701-BFBF-EFF51ED0BA7D}" presName="compNode" presStyleCnt="0"/>
      <dgm:spPr/>
    </dgm:pt>
    <dgm:pt modelId="{3E0E5435-5671-459B-97A8-03B398662303}" type="pres">
      <dgm:prSet presAssocID="{27137F1D-A30B-4701-BFBF-EFF51ED0BA7D}" presName="bgRect" presStyleLbl="bgShp" presStyleIdx="0" presStyleCnt="7"/>
      <dgm:spPr/>
    </dgm:pt>
    <dgm:pt modelId="{8E7D3552-E496-49D6-9EF4-C690573B8B5F}" type="pres">
      <dgm:prSet presAssocID="{27137F1D-A30B-4701-BFBF-EFF51ED0BA7D}" presName="iconRect" presStyleLbl="node1" presStyleIdx="0" presStyleCnt="7"/>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Teacher"/>
        </a:ext>
      </dgm:extLst>
    </dgm:pt>
    <dgm:pt modelId="{AC81F62B-1D97-4542-B30A-3F54757D5740}" type="pres">
      <dgm:prSet presAssocID="{27137F1D-A30B-4701-BFBF-EFF51ED0BA7D}" presName="spaceRect" presStyleCnt="0"/>
      <dgm:spPr/>
    </dgm:pt>
    <dgm:pt modelId="{CC04AECF-805A-419D-9181-0286A5403828}" type="pres">
      <dgm:prSet presAssocID="{27137F1D-A30B-4701-BFBF-EFF51ED0BA7D}" presName="parTx" presStyleLbl="revTx" presStyleIdx="0" presStyleCnt="7">
        <dgm:presLayoutVars>
          <dgm:chMax val="0"/>
          <dgm:chPref val="0"/>
        </dgm:presLayoutVars>
      </dgm:prSet>
      <dgm:spPr/>
    </dgm:pt>
    <dgm:pt modelId="{423B0B7E-E755-494E-84A8-F668A5A5749C}" type="pres">
      <dgm:prSet presAssocID="{F58FE647-AC10-4BBE-B33C-003E4BB5CFAE}" presName="sibTrans" presStyleCnt="0"/>
      <dgm:spPr/>
    </dgm:pt>
    <dgm:pt modelId="{42B60E3F-1E7C-42E6-8223-4DD991E59E81}" type="pres">
      <dgm:prSet presAssocID="{327B1B1E-B2FB-4ED5-BC94-275A59D7B348}" presName="compNode" presStyleCnt="0"/>
      <dgm:spPr/>
    </dgm:pt>
    <dgm:pt modelId="{60AD3F8A-0AFC-413D-A426-3FD3BD91D37A}" type="pres">
      <dgm:prSet presAssocID="{327B1B1E-B2FB-4ED5-BC94-275A59D7B348}" presName="bgRect" presStyleLbl="bgShp" presStyleIdx="1" presStyleCnt="7"/>
      <dgm:spPr/>
    </dgm:pt>
    <dgm:pt modelId="{50C90908-C00E-45DC-9426-1EFCFD9E7DAF}" type="pres">
      <dgm:prSet presAssocID="{327B1B1E-B2FB-4ED5-BC94-275A59D7B348}" presName="iconRect" presStyleLbl="node1" presStyleIdx="1" presStyleCnt="7"/>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ocument"/>
        </a:ext>
      </dgm:extLst>
    </dgm:pt>
    <dgm:pt modelId="{F654B30E-9CB9-47E5-ADAD-94C1AFFF1747}" type="pres">
      <dgm:prSet presAssocID="{327B1B1E-B2FB-4ED5-BC94-275A59D7B348}" presName="spaceRect" presStyleCnt="0"/>
      <dgm:spPr/>
    </dgm:pt>
    <dgm:pt modelId="{49DD3E79-7EF6-44DC-8709-2011611AE391}" type="pres">
      <dgm:prSet presAssocID="{327B1B1E-B2FB-4ED5-BC94-275A59D7B348}" presName="parTx" presStyleLbl="revTx" presStyleIdx="1" presStyleCnt="7">
        <dgm:presLayoutVars>
          <dgm:chMax val="0"/>
          <dgm:chPref val="0"/>
        </dgm:presLayoutVars>
      </dgm:prSet>
      <dgm:spPr/>
    </dgm:pt>
    <dgm:pt modelId="{CF9FB1A9-D1D9-42C1-BCAF-6F8E6E837530}" type="pres">
      <dgm:prSet presAssocID="{E5BD2D7C-BBF3-49E5-A49C-C346C423A1E5}" presName="sibTrans" presStyleCnt="0"/>
      <dgm:spPr/>
    </dgm:pt>
    <dgm:pt modelId="{E23B4D53-71FA-423C-9240-190612B0575C}" type="pres">
      <dgm:prSet presAssocID="{6DFBD1F9-CAEC-4B72-A74C-37AD7E1B05D3}" presName="compNode" presStyleCnt="0"/>
      <dgm:spPr/>
    </dgm:pt>
    <dgm:pt modelId="{DAF8134F-CC23-4187-8CA9-068DB2F6767E}" type="pres">
      <dgm:prSet presAssocID="{6DFBD1F9-CAEC-4B72-A74C-37AD7E1B05D3}" presName="bgRect" presStyleLbl="bgShp" presStyleIdx="2" presStyleCnt="7"/>
      <dgm:spPr/>
    </dgm:pt>
    <dgm:pt modelId="{550FD74E-CFF3-4724-8D97-0FD722304221}" type="pres">
      <dgm:prSet presAssocID="{6DFBD1F9-CAEC-4B72-A74C-37AD7E1B05D3}" presName="iconRect" presStyleLbl="node1" presStyleIdx="2" presStyleCnt="7"/>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rogrammer"/>
        </a:ext>
      </dgm:extLst>
    </dgm:pt>
    <dgm:pt modelId="{B33CB2E9-8C96-4EC4-8169-30A4352DB58D}" type="pres">
      <dgm:prSet presAssocID="{6DFBD1F9-CAEC-4B72-A74C-37AD7E1B05D3}" presName="spaceRect" presStyleCnt="0"/>
      <dgm:spPr/>
    </dgm:pt>
    <dgm:pt modelId="{18E656D2-2047-49D4-8B9E-B9E3A78494A0}" type="pres">
      <dgm:prSet presAssocID="{6DFBD1F9-CAEC-4B72-A74C-37AD7E1B05D3}" presName="parTx" presStyleLbl="revTx" presStyleIdx="2" presStyleCnt="7">
        <dgm:presLayoutVars>
          <dgm:chMax val="0"/>
          <dgm:chPref val="0"/>
        </dgm:presLayoutVars>
      </dgm:prSet>
      <dgm:spPr/>
    </dgm:pt>
    <dgm:pt modelId="{54762D92-9210-4D35-8A5D-93670BC30D3D}" type="pres">
      <dgm:prSet presAssocID="{AC90925D-7E0B-473A-8724-6017710C77A6}" presName="sibTrans" presStyleCnt="0"/>
      <dgm:spPr/>
    </dgm:pt>
    <dgm:pt modelId="{70BD6DBA-7382-4832-8BA1-67FF6AF2523D}" type="pres">
      <dgm:prSet presAssocID="{B71C8A3E-64DB-4BBD-8D40-3BC962779960}" presName="compNode" presStyleCnt="0"/>
      <dgm:spPr/>
    </dgm:pt>
    <dgm:pt modelId="{EB8EFEE1-F8FA-480F-A67E-93954E6EF7F6}" type="pres">
      <dgm:prSet presAssocID="{B71C8A3E-64DB-4BBD-8D40-3BC962779960}" presName="bgRect" presStyleLbl="bgShp" presStyleIdx="3" presStyleCnt="7"/>
      <dgm:spPr/>
    </dgm:pt>
    <dgm:pt modelId="{CEC7519C-B0BA-414D-93C6-A73F9E2987EC}" type="pres">
      <dgm:prSet presAssocID="{B71C8A3E-64DB-4BBD-8D40-3BC962779960}" presName="iconRect" presStyleLbl="node1" presStyleIdx="3" presStyleCnt="7"/>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Artist"/>
        </a:ext>
      </dgm:extLst>
    </dgm:pt>
    <dgm:pt modelId="{455B4E48-58C9-47DD-A19B-D84B29D81EF2}" type="pres">
      <dgm:prSet presAssocID="{B71C8A3E-64DB-4BBD-8D40-3BC962779960}" presName="spaceRect" presStyleCnt="0"/>
      <dgm:spPr/>
    </dgm:pt>
    <dgm:pt modelId="{07BDA66C-41DA-4CDC-BBD1-8085CD7C9E45}" type="pres">
      <dgm:prSet presAssocID="{B71C8A3E-64DB-4BBD-8D40-3BC962779960}" presName="parTx" presStyleLbl="revTx" presStyleIdx="3" presStyleCnt="7">
        <dgm:presLayoutVars>
          <dgm:chMax val="0"/>
          <dgm:chPref val="0"/>
        </dgm:presLayoutVars>
      </dgm:prSet>
      <dgm:spPr/>
    </dgm:pt>
    <dgm:pt modelId="{64DB0479-430B-4E94-AC36-94778578EFD6}" type="pres">
      <dgm:prSet presAssocID="{F68F2CF4-CBB1-4253-9114-A118A2EA6E58}" presName="sibTrans" presStyleCnt="0"/>
      <dgm:spPr/>
    </dgm:pt>
    <dgm:pt modelId="{319C76B3-DBC7-42FE-82C8-D01645BD658F}" type="pres">
      <dgm:prSet presAssocID="{25602959-70AF-4AD5-9C2C-04B55AE83305}" presName="compNode" presStyleCnt="0"/>
      <dgm:spPr/>
    </dgm:pt>
    <dgm:pt modelId="{5831FF72-D9E8-4CD6-A7F4-F8E3ECEB363B}" type="pres">
      <dgm:prSet presAssocID="{25602959-70AF-4AD5-9C2C-04B55AE83305}" presName="bgRect" presStyleLbl="bgShp" presStyleIdx="4" presStyleCnt="7"/>
      <dgm:spPr/>
    </dgm:pt>
    <dgm:pt modelId="{37D0904A-6D8E-4E8B-8860-D1187793365F}" type="pres">
      <dgm:prSet presAssocID="{25602959-70AF-4AD5-9C2C-04B55AE83305}" presName="iconRect" presStyleLbl="node1" presStyleIdx="4" presStyleCnt="7"/>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Web Design"/>
        </a:ext>
      </dgm:extLst>
    </dgm:pt>
    <dgm:pt modelId="{AAC18433-ACEB-4168-8F44-E2B1F8BE16DB}" type="pres">
      <dgm:prSet presAssocID="{25602959-70AF-4AD5-9C2C-04B55AE83305}" presName="spaceRect" presStyleCnt="0"/>
      <dgm:spPr/>
    </dgm:pt>
    <dgm:pt modelId="{DAC5F960-9674-4FA6-AA5C-F935BEF77C8D}" type="pres">
      <dgm:prSet presAssocID="{25602959-70AF-4AD5-9C2C-04B55AE83305}" presName="parTx" presStyleLbl="revTx" presStyleIdx="4" presStyleCnt="7">
        <dgm:presLayoutVars>
          <dgm:chMax val="0"/>
          <dgm:chPref val="0"/>
        </dgm:presLayoutVars>
      </dgm:prSet>
      <dgm:spPr/>
    </dgm:pt>
    <dgm:pt modelId="{779E41BB-FDF1-4084-A7E6-D7DB95DBEA81}" type="pres">
      <dgm:prSet presAssocID="{6AACA03C-2B7C-4983-8067-ADB47BE6CD6F}" presName="sibTrans" presStyleCnt="0"/>
      <dgm:spPr/>
    </dgm:pt>
    <dgm:pt modelId="{7E29FBE1-E840-4180-9182-3DC2315E97B4}" type="pres">
      <dgm:prSet presAssocID="{BAAE9600-B3D8-4DE6-BE47-362A3BB49CCC}" presName="compNode" presStyleCnt="0"/>
      <dgm:spPr/>
    </dgm:pt>
    <dgm:pt modelId="{62584F68-C428-4142-A985-C058D3A4CE8B}" type="pres">
      <dgm:prSet presAssocID="{BAAE9600-B3D8-4DE6-BE47-362A3BB49CCC}" presName="bgRect" presStyleLbl="bgShp" presStyleIdx="5" presStyleCnt="7"/>
      <dgm:spPr/>
    </dgm:pt>
    <dgm:pt modelId="{797253D6-72FB-40B8-AC77-A9EBD9205593}" type="pres">
      <dgm:prSet presAssocID="{BAAE9600-B3D8-4DE6-BE47-362A3BB49CCC}" presName="iconRect" presStyleLbl="node1" presStyleIdx="5" presStyleCnt="7"/>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Internet"/>
        </a:ext>
      </dgm:extLst>
    </dgm:pt>
    <dgm:pt modelId="{5D1885EB-0881-4F7A-96B8-7E72CA354001}" type="pres">
      <dgm:prSet presAssocID="{BAAE9600-B3D8-4DE6-BE47-362A3BB49CCC}" presName="spaceRect" presStyleCnt="0"/>
      <dgm:spPr/>
    </dgm:pt>
    <dgm:pt modelId="{07507365-B1E6-4BD9-87E5-D0BE527037C4}" type="pres">
      <dgm:prSet presAssocID="{BAAE9600-B3D8-4DE6-BE47-362A3BB49CCC}" presName="parTx" presStyleLbl="revTx" presStyleIdx="5" presStyleCnt="7">
        <dgm:presLayoutVars>
          <dgm:chMax val="0"/>
          <dgm:chPref val="0"/>
        </dgm:presLayoutVars>
      </dgm:prSet>
      <dgm:spPr/>
    </dgm:pt>
    <dgm:pt modelId="{B37BFFDF-243D-4439-A046-91BE46C59264}" type="pres">
      <dgm:prSet presAssocID="{143C6B30-93F2-4E60-9B9E-420AAD1CDFF9}" presName="sibTrans" presStyleCnt="0"/>
      <dgm:spPr/>
    </dgm:pt>
    <dgm:pt modelId="{2F200D4B-B15F-44CE-9AAD-1F13E52D479F}" type="pres">
      <dgm:prSet presAssocID="{3C36400B-AD3A-4A9D-8792-46E9EB6A9C0B}" presName="compNode" presStyleCnt="0"/>
      <dgm:spPr/>
    </dgm:pt>
    <dgm:pt modelId="{24965523-8EA5-4B6E-8A78-DC4D2B1BD2D3}" type="pres">
      <dgm:prSet presAssocID="{3C36400B-AD3A-4A9D-8792-46E9EB6A9C0B}" presName="bgRect" presStyleLbl="bgShp" presStyleIdx="6" presStyleCnt="7"/>
      <dgm:spPr/>
    </dgm:pt>
    <dgm:pt modelId="{6C9879FE-9FF6-4BF4-A539-72B8D2BD760E}" type="pres">
      <dgm:prSet presAssocID="{3C36400B-AD3A-4A9D-8792-46E9EB6A9C0B}" presName="iconRect" presStyleLbl="node1" presStyleIdx="6" presStyleCnt="7"/>
      <dgm:spPr>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a:noFill/>
        </a:ln>
      </dgm:spPr>
      <dgm:extLst>
        <a:ext uri="{E40237B7-FDA0-4F09-8148-C483321AD2D9}">
          <dgm14:cNvPr xmlns:dgm14="http://schemas.microsoft.com/office/drawing/2010/diagram" id="0" name="" descr="Web Design"/>
        </a:ext>
      </dgm:extLst>
    </dgm:pt>
    <dgm:pt modelId="{B0A4B1BB-84E1-4C2B-8884-542BC3905E1C}" type="pres">
      <dgm:prSet presAssocID="{3C36400B-AD3A-4A9D-8792-46E9EB6A9C0B}" presName="spaceRect" presStyleCnt="0"/>
      <dgm:spPr/>
    </dgm:pt>
    <dgm:pt modelId="{5154AEEC-C344-4AF1-B106-0B29A9DADAD9}" type="pres">
      <dgm:prSet presAssocID="{3C36400B-AD3A-4A9D-8792-46E9EB6A9C0B}" presName="parTx" presStyleLbl="revTx" presStyleIdx="6" presStyleCnt="7">
        <dgm:presLayoutVars>
          <dgm:chMax val="0"/>
          <dgm:chPref val="0"/>
        </dgm:presLayoutVars>
      </dgm:prSet>
      <dgm:spPr/>
    </dgm:pt>
  </dgm:ptLst>
  <dgm:cxnLst>
    <dgm:cxn modelId="{5BA4B03E-C767-4513-8F57-5E20E242FFAC}" type="presOf" srcId="{B71C8A3E-64DB-4BBD-8D40-3BC962779960}" destId="{07BDA66C-41DA-4CDC-BBD1-8085CD7C9E45}" srcOrd="0" destOrd="0" presId="urn:microsoft.com/office/officeart/2018/2/layout/IconVerticalSolidList"/>
    <dgm:cxn modelId="{0CCFC062-48BF-42DE-8389-055E37EBE44B}" type="presOf" srcId="{0B76D637-3F27-40B3-A1BA-4C59087BAD04}" destId="{612FC13A-AF66-4E48-858B-507B63173B23}" srcOrd="0" destOrd="0" presId="urn:microsoft.com/office/officeart/2018/2/layout/IconVerticalSolidList"/>
    <dgm:cxn modelId="{6B641B4F-6DCC-4381-AFD0-7AED4DFBFD7A}" srcId="{0B76D637-3F27-40B3-A1BA-4C59087BAD04}" destId="{B71C8A3E-64DB-4BBD-8D40-3BC962779960}" srcOrd="3" destOrd="0" parTransId="{D1F49C95-C4DC-4C09-993D-51F533CB91F3}" sibTransId="{F68F2CF4-CBB1-4253-9114-A118A2EA6E58}"/>
    <dgm:cxn modelId="{ECA6697C-0969-4664-985B-96A8D81163F0}" srcId="{0B76D637-3F27-40B3-A1BA-4C59087BAD04}" destId="{BAAE9600-B3D8-4DE6-BE47-362A3BB49CCC}" srcOrd="5" destOrd="0" parTransId="{4568E440-9EB2-4B2F-A50B-EDBB85A73066}" sibTransId="{143C6B30-93F2-4E60-9B9E-420AAD1CDFF9}"/>
    <dgm:cxn modelId="{29410986-61FA-4974-940B-857A21EBF3D6}" srcId="{0B76D637-3F27-40B3-A1BA-4C59087BAD04}" destId="{27137F1D-A30B-4701-BFBF-EFF51ED0BA7D}" srcOrd="0" destOrd="0" parTransId="{581827D4-6626-4BE0-BC1E-BCBB495E0201}" sibTransId="{F58FE647-AC10-4BBE-B33C-003E4BB5CFAE}"/>
    <dgm:cxn modelId="{E8F6928F-9E06-4DCD-AEB9-A044096F9BB3}" srcId="{0B76D637-3F27-40B3-A1BA-4C59087BAD04}" destId="{327B1B1E-B2FB-4ED5-BC94-275A59D7B348}" srcOrd="1" destOrd="0" parTransId="{78EE818A-4EC4-48A9-9490-75172C46A402}" sibTransId="{E5BD2D7C-BBF3-49E5-A49C-C346C423A1E5}"/>
    <dgm:cxn modelId="{91357E92-25E8-43B4-8C2B-7359D3356511}" type="presOf" srcId="{25602959-70AF-4AD5-9C2C-04B55AE83305}" destId="{DAC5F960-9674-4FA6-AA5C-F935BEF77C8D}" srcOrd="0" destOrd="0" presId="urn:microsoft.com/office/officeart/2018/2/layout/IconVerticalSolidList"/>
    <dgm:cxn modelId="{68757B96-1475-4ABB-AC89-9BC6C86FADFC}" type="presOf" srcId="{327B1B1E-B2FB-4ED5-BC94-275A59D7B348}" destId="{49DD3E79-7EF6-44DC-8709-2011611AE391}" srcOrd="0" destOrd="0" presId="urn:microsoft.com/office/officeart/2018/2/layout/IconVerticalSolidList"/>
    <dgm:cxn modelId="{05B8E8A8-02C7-44D3-AE53-FBBF07B36E93}" srcId="{0B76D637-3F27-40B3-A1BA-4C59087BAD04}" destId="{3C36400B-AD3A-4A9D-8792-46E9EB6A9C0B}" srcOrd="6" destOrd="0" parTransId="{84E8AAD2-7C74-4877-92DC-33FB11E53278}" sibTransId="{07B9912E-F801-4423-832D-F4AA39C6B0B6}"/>
    <dgm:cxn modelId="{CC3B22B0-6D61-4D2A-AD2C-587285A2A9B0}" type="presOf" srcId="{6DFBD1F9-CAEC-4B72-A74C-37AD7E1B05D3}" destId="{18E656D2-2047-49D4-8B9E-B9E3A78494A0}" srcOrd="0" destOrd="0" presId="urn:microsoft.com/office/officeart/2018/2/layout/IconVerticalSolidList"/>
    <dgm:cxn modelId="{14E863B2-3DF3-45B2-8CAE-E9F77D0CCBEE}" type="presOf" srcId="{27137F1D-A30B-4701-BFBF-EFF51ED0BA7D}" destId="{CC04AECF-805A-419D-9181-0286A5403828}" srcOrd="0" destOrd="0" presId="urn:microsoft.com/office/officeart/2018/2/layout/IconVerticalSolidList"/>
    <dgm:cxn modelId="{55A536BF-3DD2-468A-99A1-D70A22ABB2E0}" srcId="{0B76D637-3F27-40B3-A1BA-4C59087BAD04}" destId="{6DFBD1F9-CAEC-4B72-A74C-37AD7E1B05D3}" srcOrd="2" destOrd="0" parTransId="{ACC8DF32-CB3A-47DB-BB1D-2C711DED2A86}" sibTransId="{AC90925D-7E0B-473A-8724-6017710C77A6}"/>
    <dgm:cxn modelId="{1B80CAD5-D68B-4978-9563-641B6FA5D57D}" type="presOf" srcId="{BAAE9600-B3D8-4DE6-BE47-362A3BB49CCC}" destId="{07507365-B1E6-4BD9-87E5-D0BE527037C4}" srcOrd="0" destOrd="0" presId="urn:microsoft.com/office/officeart/2018/2/layout/IconVerticalSolidList"/>
    <dgm:cxn modelId="{736DE2E6-C9F2-44DD-A8CF-40B0D8CB0B77}" srcId="{0B76D637-3F27-40B3-A1BA-4C59087BAD04}" destId="{25602959-70AF-4AD5-9C2C-04B55AE83305}" srcOrd="4" destOrd="0" parTransId="{06CA4FAB-DBD1-4EA6-9E6C-CD85D205E649}" sibTransId="{6AACA03C-2B7C-4983-8067-ADB47BE6CD6F}"/>
    <dgm:cxn modelId="{5C1F1DFC-4056-4456-BC46-2BAD702CAA5E}" type="presOf" srcId="{3C36400B-AD3A-4A9D-8792-46E9EB6A9C0B}" destId="{5154AEEC-C344-4AF1-B106-0B29A9DADAD9}" srcOrd="0" destOrd="0" presId="urn:microsoft.com/office/officeart/2018/2/layout/IconVerticalSolidList"/>
    <dgm:cxn modelId="{D3057AEC-5CAA-4CED-A739-442B5D2646CB}" type="presParOf" srcId="{612FC13A-AF66-4E48-858B-507B63173B23}" destId="{28689FD7-8EF3-48FE-9902-A1F9EB4E58BD}" srcOrd="0" destOrd="0" presId="urn:microsoft.com/office/officeart/2018/2/layout/IconVerticalSolidList"/>
    <dgm:cxn modelId="{AC2285DB-728A-4D4D-A748-19EE53111143}" type="presParOf" srcId="{28689FD7-8EF3-48FE-9902-A1F9EB4E58BD}" destId="{3E0E5435-5671-459B-97A8-03B398662303}" srcOrd="0" destOrd="0" presId="urn:microsoft.com/office/officeart/2018/2/layout/IconVerticalSolidList"/>
    <dgm:cxn modelId="{04CF04F7-AF9A-4179-828D-62D329DEEFAB}" type="presParOf" srcId="{28689FD7-8EF3-48FE-9902-A1F9EB4E58BD}" destId="{8E7D3552-E496-49D6-9EF4-C690573B8B5F}" srcOrd="1" destOrd="0" presId="urn:microsoft.com/office/officeart/2018/2/layout/IconVerticalSolidList"/>
    <dgm:cxn modelId="{51F61CC5-E7CF-4660-B41B-9E186BB88334}" type="presParOf" srcId="{28689FD7-8EF3-48FE-9902-A1F9EB4E58BD}" destId="{AC81F62B-1D97-4542-B30A-3F54757D5740}" srcOrd="2" destOrd="0" presId="urn:microsoft.com/office/officeart/2018/2/layout/IconVerticalSolidList"/>
    <dgm:cxn modelId="{07F48718-E4E2-4BB0-9B8A-D7A2B5A8CB20}" type="presParOf" srcId="{28689FD7-8EF3-48FE-9902-A1F9EB4E58BD}" destId="{CC04AECF-805A-419D-9181-0286A5403828}" srcOrd="3" destOrd="0" presId="urn:microsoft.com/office/officeart/2018/2/layout/IconVerticalSolidList"/>
    <dgm:cxn modelId="{41795D94-0074-4382-8B02-4028A0B2D31C}" type="presParOf" srcId="{612FC13A-AF66-4E48-858B-507B63173B23}" destId="{423B0B7E-E755-494E-84A8-F668A5A5749C}" srcOrd="1" destOrd="0" presId="urn:microsoft.com/office/officeart/2018/2/layout/IconVerticalSolidList"/>
    <dgm:cxn modelId="{6A27704D-B630-4716-A738-BF7D762BA813}" type="presParOf" srcId="{612FC13A-AF66-4E48-858B-507B63173B23}" destId="{42B60E3F-1E7C-42E6-8223-4DD991E59E81}" srcOrd="2" destOrd="0" presId="urn:microsoft.com/office/officeart/2018/2/layout/IconVerticalSolidList"/>
    <dgm:cxn modelId="{95AC93D4-66D9-469B-9A18-843C742EE2EF}" type="presParOf" srcId="{42B60E3F-1E7C-42E6-8223-4DD991E59E81}" destId="{60AD3F8A-0AFC-413D-A426-3FD3BD91D37A}" srcOrd="0" destOrd="0" presId="urn:microsoft.com/office/officeart/2018/2/layout/IconVerticalSolidList"/>
    <dgm:cxn modelId="{FE91F9F9-352E-4A6A-B09B-66D9F94C8D85}" type="presParOf" srcId="{42B60E3F-1E7C-42E6-8223-4DD991E59E81}" destId="{50C90908-C00E-45DC-9426-1EFCFD9E7DAF}" srcOrd="1" destOrd="0" presId="urn:microsoft.com/office/officeart/2018/2/layout/IconVerticalSolidList"/>
    <dgm:cxn modelId="{9E89EF26-FFFD-4994-860B-CDDFB2DA1DD6}" type="presParOf" srcId="{42B60E3F-1E7C-42E6-8223-4DD991E59E81}" destId="{F654B30E-9CB9-47E5-ADAD-94C1AFFF1747}" srcOrd="2" destOrd="0" presId="urn:microsoft.com/office/officeart/2018/2/layout/IconVerticalSolidList"/>
    <dgm:cxn modelId="{750EF57B-3B87-4085-9483-2563D52CDD9D}" type="presParOf" srcId="{42B60E3F-1E7C-42E6-8223-4DD991E59E81}" destId="{49DD3E79-7EF6-44DC-8709-2011611AE391}" srcOrd="3" destOrd="0" presId="urn:microsoft.com/office/officeart/2018/2/layout/IconVerticalSolidList"/>
    <dgm:cxn modelId="{5349241A-1ADF-42F8-B780-6776146C10CE}" type="presParOf" srcId="{612FC13A-AF66-4E48-858B-507B63173B23}" destId="{CF9FB1A9-D1D9-42C1-BCAF-6F8E6E837530}" srcOrd="3" destOrd="0" presId="urn:microsoft.com/office/officeart/2018/2/layout/IconVerticalSolidList"/>
    <dgm:cxn modelId="{932ADBB6-2F60-4D26-A5C8-B32E6C97E847}" type="presParOf" srcId="{612FC13A-AF66-4E48-858B-507B63173B23}" destId="{E23B4D53-71FA-423C-9240-190612B0575C}" srcOrd="4" destOrd="0" presId="urn:microsoft.com/office/officeart/2018/2/layout/IconVerticalSolidList"/>
    <dgm:cxn modelId="{56E2AA0B-84DF-4DD2-BED7-23367D431A58}" type="presParOf" srcId="{E23B4D53-71FA-423C-9240-190612B0575C}" destId="{DAF8134F-CC23-4187-8CA9-068DB2F6767E}" srcOrd="0" destOrd="0" presId="urn:microsoft.com/office/officeart/2018/2/layout/IconVerticalSolidList"/>
    <dgm:cxn modelId="{AC66F7AA-8593-423E-A150-B74D1CDAEF4A}" type="presParOf" srcId="{E23B4D53-71FA-423C-9240-190612B0575C}" destId="{550FD74E-CFF3-4724-8D97-0FD722304221}" srcOrd="1" destOrd="0" presId="urn:microsoft.com/office/officeart/2018/2/layout/IconVerticalSolidList"/>
    <dgm:cxn modelId="{16C4DF53-99F6-41C5-BD3B-35220BB0B3D5}" type="presParOf" srcId="{E23B4D53-71FA-423C-9240-190612B0575C}" destId="{B33CB2E9-8C96-4EC4-8169-30A4352DB58D}" srcOrd="2" destOrd="0" presId="urn:microsoft.com/office/officeart/2018/2/layout/IconVerticalSolidList"/>
    <dgm:cxn modelId="{1C4A46F8-25E9-432E-BEC1-5A34E09723ED}" type="presParOf" srcId="{E23B4D53-71FA-423C-9240-190612B0575C}" destId="{18E656D2-2047-49D4-8B9E-B9E3A78494A0}" srcOrd="3" destOrd="0" presId="urn:microsoft.com/office/officeart/2018/2/layout/IconVerticalSolidList"/>
    <dgm:cxn modelId="{1A1F44BC-F13E-4564-B1D9-F861DD1566F2}" type="presParOf" srcId="{612FC13A-AF66-4E48-858B-507B63173B23}" destId="{54762D92-9210-4D35-8A5D-93670BC30D3D}" srcOrd="5" destOrd="0" presId="urn:microsoft.com/office/officeart/2018/2/layout/IconVerticalSolidList"/>
    <dgm:cxn modelId="{19AFED4B-EFE1-44EC-85E8-96C8E165B75C}" type="presParOf" srcId="{612FC13A-AF66-4E48-858B-507B63173B23}" destId="{70BD6DBA-7382-4832-8BA1-67FF6AF2523D}" srcOrd="6" destOrd="0" presId="urn:microsoft.com/office/officeart/2018/2/layout/IconVerticalSolidList"/>
    <dgm:cxn modelId="{788B00BE-528B-4385-A0A7-5C09DAA9A506}" type="presParOf" srcId="{70BD6DBA-7382-4832-8BA1-67FF6AF2523D}" destId="{EB8EFEE1-F8FA-480F-A67E-93954E6EF7F6}" srcOrd="0" destOrd="0" presId="urn:microsoft.com/office/officeart/2018/2/layout/IconVerticalSolidList"/>
    <dgm:cxn modelId="{F21673FC-7C52-4523-9831-62D307B9B802}" type="presParOf" srcId="{70BD6DBA-7382-4832-8BA1-67FF6AF2523D}" destId="{CEC7519C-B0BA-414D-93C6-A73F9E2987EC}" srcOrd="1" destOrd="0" presId="urn:microsoft.com/office/officeart/2018/2/layout/IconVerticalSolidList"/>
    <dgm:cxn modelId="{64065EA6-00E7-413D-9092-91ABF76628FB}" type="presParOf" srcId="{70BD6DBA-7382-4832-8BA1-67FF6AF2523D}" destId="{455B4E48-58C9-47DD-A19B-D84B29D81EF2}" srcOrd="2" destOrd="0" presId="urn:microsoft.com/office/officeart/2018/2/layout/IconVerticalSolidList"/>
    <dgm:cxn modelId="{9C3D33BF-80BA-4F38-BF15-C360B2DC5CD4}" type="presParOf" srcId="{70BD6DBA-7382-4832-8BA1-67FF6AF2523D}" destId="{07BDA66C-41DA-4CDC-BBD1-8085CD7C9E45}" srcOrd="3" destOrd="0" presId="urn:microsoft.com/office/officeart/2018/2/layout/IconVerticalSolidList"/>
    <dgm:cxn modelId="{BE944A7D-8F6B-47F0-AFB7-F04922E9E92E}" type="presParOf" srcId="{612FC13A-AF66-4E48-858B-507B63173B23}" destId="{64DB0479-430B-4E94-AC36-94778578EFD6}" srcOrd="7" destOrd="0" presId="urn:microsoft.com/office/officeart/2018/2/layout/IconVerticalSolidList"/>
    <dgm:cxn modelId="{E48E6AF1-1B3E-4F6B-BD9C-BD17A3B87DE2}" type="presParOf" srcId="{612FC13A-AF66-4E48-858B-507B63173B23}" destId="{319C76B3-DBC7-42FE-82C8-D01645BD658F}" srcOrd="8" destOrd="0" presId="urn:microsoft.com/office/officeart/2018/2/layout/IconVerticalSolidList"/>
    <dgm:cxn modelId="{DE44F7D6-936E-4FCF-8102-CA1C2485F864}" type="presParOf" srcId="{319C76B3-DBC7-42FE-82C8-D01645BD658F}" destId="{5831FF72-D9E8-4CD6-A7F4-F8E3ECEB363B}" srcOrd="0" destOrd="0" presId="urn:microsoft.com/office/officeart/2018/2/layout/IconVerticalSolidList"/>
    <dgm:cxn modelId="{922D7F86-C433-4A59-9628-753F62D4B1AB}" type="presParOf" srcId="{319C76B3-DBC7-42FE-82C8-D01645BD658F}" destId="{37D0904A-6D8E-4E8B-8860-D1187793365F}" srcOrd="1" destOrd="0" presId="urn:microsoft.com/office/officeart/2018/2/layout/IconVerticalSolidList"/>
    <dgm:cxn modelId="{D20F7BE7-04D4-4CAF-B544-4E3100159BE9}" type="presParOf" srcId="{319C76B3-DBC7-42FE-82C8-D01645BD658F}" destId="{AAC18433-ACEB-4168-8F44-E2B1F8BE16DB}" srcOrd="2" destOrd="0" presId="urn:microsoft.com/office/officeart/2018/2/layout/IconVerticalSolidList"/>
    <dgm:cxn modelId="{180AFA57-34E7-4020-829F-D30AB6D3324A}" type="presParOf" srcId="{319C76B3-DBC7-42FE-82C8-D01645BD658F}" destId="{DAC5F960-9674-4FA6-AA5C-F935BEF77C8D}" srcOrd="3" destOrd="0" presId="urn:microsoft.com/office/officeart/2018/2/layout/IconVerticalSolidList"/>
    <dgm:cxn modelId="{F8D3546E-C52E-450E-AF65-7B10BE49A222}" type="presParOf" srcId="{612FC13A-AF66-4E48-858B-507B63173B23}" destId="{779E41BB-FDF1-4084-A7E6-D7DB95DBEA81}" srcOrd="9" destOrd="0" presId="urn:microsoft.com/office/officeart/2018/2/layout/IconVerticalSolidList"/>
    <dgm:cxn modelId="{47733CE5-29F0-4BD1-BA63-EE8973F7FEE6}" type="presParOf" srcId="{612FC13A-AF66-4E48-858B-507B63173B23}" destId="{7E29FBE1-E840-4180-9182-3DC2315E97B4}" srcOrd="10" destOrd="0" presId="urn:microsoft.com/office/officeart/2018/2/layout/IconVerticalSolidList"/>
    <dgm:cxn modelId="{A85A53DA-DF94-4031-8E29-A60D85370325}" type="presParOf" srcId="{7E29FBE1-E840-4180-9182-3DC2315E97B4}" destId="{62584F68-C428-4142-A985-C058D3A4CE8B}" srcOrd="0" destOrd="0" presId="urn:microsoft.com/office/officeart/2018/2/layout/IconVerticalSolidList"/>
    <dgm:cxn modelId="{9DB947CC-4744-40E6-86A0-0CA97D56C543}" type="presParOf" srcId="{7E29FBE1-E840-4180-9182-3DC2315E97B4}" destId="{797253D6-72FB-40B8-AC77-A9EBD9205593}" srcOrd="1" destOrd="0" presId="urn:microsoft.com/office/officeart/2018/2/layout/IconVerticalSolidList"/>
    <dgm:cxn modelId="{CAD9FF21-50DC-4463-8242-835761C651B9}" type="presParOf" srcId="{7E29FBE1-E840-4180-9182-3DC2315E97B4}" destId="{5D1885EB-0881-4F7A-96B8-7E72CA354001}" srcOrd="2" destOrd="0" presId="urn:microsoft.com/office/officeart/2018/2/layout/IconVerticalSolidList"/>
    <dgm:cxn modelId="{E00ABD1B-9D0F-4D40-9850-53487C947FF1}" type="presParOf" srcId="{7E29FBE1-E840-4180-9182-3DC2315E97B4}" destId="{07507365-B1E6-4BD9-87E5-D0BE527037C4}" srcOrd="3" destOrd="0" presId="urn:microsoft.com/office/officeart/2018/2/layout/IconVerticalSolidList"/>
    <dgm:cxn modelId="{37643F92-83EB-436D-9683-E5D2575468E6}" type="presParOf" srcId="{612FC13A-AF66-4E48-858B-507B63173B23}" destId="{B37BFFDF-243D-4439-A046-91BE46C59264}" srcOrd="11" destOrd="0" presId="urn:microsoft.com/office/officeart/2018/2/layout/IconVerticalSolidList"/>
    <dgm:cxn modelId="{39292A96-29AC-4186-AF77-028A4869F8F0}" type="presParOf" srcId="{612FC13A-AF66-4E48-858B-507B63173B23}" destId="{2F200D4B-B15F-44CE-9AAD-1F13E52D479F}" srcOrd="12" destOrd="0" presId="urn:microsoft.com/office/officeart/2018/2/layout/IconVerticalSolidList"/>
    <dgm:cxn modelId="{A7431E29-7E46-4402-B5BB-629AFA2025F2}" type="presParOf" srcId="{2F200D4B-B15F-44CE-9AAD-1F13E52D479F}" destId="{24965523-8EA5-4B6E-8A78-DC4D2B1BD2D3}" srcOrd="0" destOrd="0" presId="urn:microsoft.com/office/officeart/2018/2/layout/IconVerticalSolidList"/>
    <dgm:cxn modelId="{147452BE-8B18-4378-B078-F32AA88D9156}" type="presParOf" srcId="{2F200D4B-B15F-44CE-9AAD-1F13E52D479F}" destId="{6C9879FE-9FF6-4BF4-A539-72B8D2BD760E}" srcOrd="1" destOrd="0" presId="urn:microsoft.com/office/officeart/2018/2/layout/IconVerticalSolidList"/>
    <dgm:cxn modelId="{E1836F6A-02C7-45C2-AD57-2511421690DB}" type="presParOf" srcId="{2F200D4B-B15F-44CE-9AAD-1F13E52D479F}" destId="{B0A4B1BB-84E1-4C2B-8884-542BC3905E1C}" srcOrd="2" destOrd="0" presId="urn:microsoft.com/office/officeart/2018/2/layout/IconVerticalSolidList"/>
    <dgm:cxn modelId="{30C9C17C-0F97-4EC7-8FC0-8FC3CB61FF09}" type="presParOf" srcId="{2F200D4B-B15F-44CE-9AAD-1F13E52D479F}" destId="{5154AEEC-C344-4AF1-B106-0B29A9DADAD9}"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47594E1-6EBB-448C-A474-6DDB51FAC708}" type="doc">
      <dgm:prSet loTypeId="urn:microsoft.com/office/officeart/2018/2/layout/IconVerticalSolidList" loCatId="icon" qsTypeId="urn:microsoft.com/office/officeart/2005/8/quickstyle/simple1" qsCatId="simple" csTypeId="urn:microsoft.com/office/officeart/2018/5/colors/Iconchunking_neutralbg_accent5_2" csCatId="accent5" phldr="1"/>
      <dgm:spPr/>
      <dgm:t>
        <a:bodyPr/>
        <a:lstStyle/>
        <a:p>
          <a:endParaRPr lang="en-US"/>
        </a:p>
      </dgm:t>
    </dgm:pt>
    <dgm:pt modelId="{12FBDCA2-FEBE-4BD7-AF8A-5A941556B8EF}">
      <dgm:prSet/>
      <dgm:spPr/>
      <dgm:t>
        <a:bodyPr/>
        <a:lstStyle/>
        <a:p>
          <a:r>
            <a:rPr lang="en-GB"/>
            <a:t>Web 1.0 Sites served ‘</a:t>
          </a:r>
          <a:r>
            <a:rPr lang="en-GB" b="1"/>
            <a:t>Static Content</a:t>
          </a:r>
          <a:r>
            <a:rPr lang="en-GB"/>
            <a:t>’ – pages of text that didn’t change.</a:t>
          </a:r>
          <a:endParaRPr lang="en-US"/>
        </a:p>
      </dgm:t>
    </dgm:pt>
    <dgm:pt modelId="{3DD7CE69-14F2-4E16-B478-63AF4883F875}" type="parTrans" cxnId="{A1724AA8-4E75-4956-A1CD-9FFF422B50D9}">
      <dgm:prSet/>
      <dgm:spPr/>
      <dgm:t>
        <a:bodyPr/>
        <a:lstStyle/>
        <a:p>
          <a:endParaRPr lang="en-US"/>
        </a:p>
      </dgm:t>
    </dgm:pt>
    <dgm:pt modelId="{8912D741-9586-4670-A6DB-C59C1CCA3CC8}" type="sibTrans" cxnId="{A1724AA8-4E75-4956-A1CD-9FFF422B50D9}">
      <dgm:prSet/>
      <dgm:spPr/>
      <dgm:t>
        <a:bodyPr/>
        <a:lstStyle/>
        <a:p>
          <a:endParaRPr lang="en-US"/>
        </a:p>
      </dgm:t>
    </dgm:pt>
    <dgm:pt modelId="{EAB1157B-BA1F-445B-B5E0-021E366AF17B}">
      <dgm:prSet/>
      <dgm:spPr/>
      <dgm:t>
        <a:bodyPr/>
        <a:lstStyle/>
        <a:p>
          <a:r>
            <a:rPr lang="en-GB"/>
            <a:t>There was no need for interactivity or for any user involvement.</a:t>
          </a:r>
          <a:endParaRPr lang="en-US"/>
        </a:p>
      </dgm:t>
    </dgm:pt>
    <dgm:pt modelId="{76D43385-800B-4604-9A67-17DD4554B901}" type="parTrans" cxnId="{DF3025AA-DBC3-43AA-97A5-BA7B55693D02}">
      <dgm:prSet/>
      <dgm:spPr/>
      <dgm:t>
        <a:bodyPr/>
        <a:lstStyle/>
        <a:p>
          <a:endParaRPr lang="en-US"/>
        </a:p>
      </dgm:t>
    </dgm:pt>
    <dgm:pt modelId="{86BA5898-34AE-467D-B7AC-7D2369AAFAF9}" type="sibTrans" cxnId="{DF3025AA-DBC3-43AA-97A5-BA7B55693D02}">
      <dgm:prSet/>
      <dgm:spPr/>
      <dgm:t>
        <a:bodyPr/>
        <a:lstStyle/>
        <a:p>
          <a:endParaRPr lang="en-US"/>
        </a:p>
      </dgm:t>
    </dgm:pt>
    <dgm:pt modelId="{FBA92FD6-5EDE-4FD7-94C4-63407BDE55A8}">
      <dgm:prSet/>
      <dgm:spPr/>
      <dgm:t>
        <a:bodyPr/>
        <a:lstStyle/>
        <a:p>
          <a:r>
            <a:rPr lang="en-GB"/>
            <a:t>Each request could therefore be independent of each other.</a:t>
          </a:r>
          <a:endParaRPr lang="en-US"/>
        </a:p>
      </dgm:t>
    </dgm:pt>
    <dgm:pt modelId="{34BB17A3-8EC2-4460-80EB-2F1C5126B4AC}" type="parTrans" cxnId="{C4733572-B0AB-4475-B622-19C458293FA7}">
      <dgm:prSet/>
      <dgm:spPr/>
      <dgm:t>
        <a:bodyPr/>
        <a:lstStyle/>
        <a:p>
          <a:endParaRPr lang="en-US"/>
        </a:p>
      </dgm:t>
    </dgm:pt>
    <dgm:pt modelId="{B9C174C1-E127-4D10-A750-70BF740F02D7}" type="sibTrans" cxnId="{C4733572-B0AB-4475-B622-19C458293FA7}">
      <dgm:prSet/>
      <dgm:spPr/>
      <dgm:t>
        <a:bodyPr/>
        <a:lstStyle/>
        <a:p>
          <a:endParaRPr lang="en-US"/>
        </a:p>
      </dgm:t>
    </dgm:pt>
    <dgm:pt modelId="{9A94628B-39AC-4B05-AD14-2CD940381D03}">
      <dgm:prSet/>
      <dgm:spPr/>
      <dgm:t>
        <a:bodyPr/>
        <a:lstStyle/>
        <a:p>
          <a:r>
            <a:rPr lang="en-GB"/>
            <a:t>A client would request one page followed by another.</a:t>
          </a:r>
          <a:endParaRPr lang="en-US"/>
        </a:p>
      </dgm:t>
    </dgm:pt>
    <dgm:pt modelId="{E3CC82F9-0D58-4F74-B4FE-C3DC5A556621}" type="parTrans" cxnId="{AD932B5C-D0DE-4061-8746-7B9A16CC95C9}">
      <dgm:prSet/>
      <dgm:spPr/>
      <dgm:t>
        <a:bodyPr/>
        <a:lstStyle/>
        <a:p>
          <a:endParaRPr lang="en-US"/>
        </a:p>
      </dgm:t>
    </dgm:pt>
    <dgm:pt modelId="{FEEED99E-28E4-4070-9299-9F44A3330DCE}" type="sibTrans" cxnId="{AD932B5C-D0DE-4061-8746-7B9A16CC95C9}">
      <dgm:prSet/>
      <dgm:spPr/>
      <dgm:t>
        <a:bodyPr/>
        <a:lstStyle/>
        <a:p>
          <a:endParaRPr lang="en-US"/>
        </a:p>
      </dgm:t>
    </dgm:pt>
    <dgm:pt modelId="{DF72A19F-A0B0-43E8-9D93-FD2092CAA385}">
      <dgm:prSet/>
      <dgm:spPr/>
      <dgm:t>
        <a:bodyPr/>
        <a:lstStyle/>
        <a:p>
          <a:r>
            <a:rPr lang="en-GB"/>
            <a:t>The web server would treat each request seperately.</a:t>
          </a:r>
          <a:endParaRPr lang="en-US"/>
        </a:p>
      </dgm:t>
    </dgm:pt>
    <dgm:pt modelId="{C8113B99-D415-457C-9988-EB524EE14CC3}" type="parTrans" cxnId="{25AD98EF-B4AC-47EA-A162-351B39651977}">
      <dgm:prSet/>
      <dgm:spPr/>
      <dgm:t>
        <a:bodyPr/>
        <a:lstStyle/>
        <a:p>
          <a:endParaRPr lang="en-US"/>
        </a:p>
      </dgm:t>
    </dgm:pt>
    <dgm:pt modelId="{F8A1CB82-9D5D-45D1-B6E9-48F6A0C356E9}" type="sibTrans" cxnId="{25AD98EF-B4AC-47EA-A162-351B39651977}">
      <dgm:prSet/>
      <dgm:spPr/>
      <dgm:t>
        <a:bodyPr/>
        <a:lstStyle/>
        <a:p>
          <a:endParaRPr lang="en-US"/>
        </a:p>
      </dgm:t>
    </dgm:pt>
    <dgm:pt modelId="{DBADA59A-6A3E-4A56-B634-11E031138BBC}" type="pres">
      <dgm:prSet presAssocID="{F47594E1-6EBB-448C-A474-6DDB51FAC708}" presName="root" presStyleCnt="0">
        <dgm:presLayoutVars>
          <dgm:dir/>
          <dgm:resizeHandles val="exact"/>
        </dgm:presLayoutVars>
      </dgm:prSet>
      <dgm:spPr/>
    </dgm:pt>
    <dgm:pt modelId="{AF41D828-E160-4A78-9315-68BE412E50B5}" type="pres">
      <dgm:prSet presAssocID="{12FBDCA2-FEBE-4BD7-AF8A-5A941556B8EF}" presName="compNode" presStyleCnt="0"/>
      <dgm:spPr/>
    </dgm:pt>
    <dgm:pt modelId="{8BB6D233-67E3-4453-B05A-9EE98FF0890F}" type="pres">
      <dgm:prSet presAssocID="{12FBDCA2-FEBE-4BD7-AF8A-5A941556B8EF}" presName="bgRect" presStyleLbl="bgShp" presStyleIdx="0" presStyleCnt="5"/>
      <dgm:spPr/>
    </dgm:pt>
    <dgm:pt modelId="{3915D1A0-C850-41C4-B68E-2B0FBD15DF07}" type="pres">
      <dgm:prSet presAssocID="{12FBDCA2-FEBE-4BD7-AF8A-5A941556B8EF}"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Web Design"/>
        </a:ext>
      </dgm:extLst>
    </dgm:pt>
    <dgm:pt modelId="{6D701209-0C29-4FF9-A9E9-83FAC4C1B68E}" type="pres">
      <dgm:prSet presAssocID="{12FBDCA2-FEBE-4BD7-AF8A-5A941556B8EF}" presName="spaceRect" presStyleCnt="0"/>
      <dgm:spPr/>
    </dgm:pt>
    <dgm:pt modelId="{0ACAAB73-49E8-4D55-B6A3-62B615759DA8}" type="pres">
      <dgm:prSet presAssocID="{12FBDCA2-FEBE-4BD7-AF8A-5A941556B8EF}" presName="parTx" presStyleLbl="revTx" presStyleIdx="0" presStyleCnt="5">
        <dgm:presLayoutVars>
          <dgm:chMax val="0"/>
          <dgm:chPref val="0"/>
        </dgm:presLayoutVars>
      </dgm:prSet>
      <dgm:spPr/>
    </dgm:pt>
    <dgm:pt modelId="{2518165A-3FB7-419E-BA83-40B444567457}" type="pres">
      <dgm:prSet presAssocID="{8912D741-9586-4670-A6DB-C59C1CCA3CC8}" presName="sibTrans" presStyleCnt="0"/>
      <dgm:spPr/>
    </dgm:pt>
    <dgm:pt modelId="{DDDCF5F1-B49C-49CA-B501-C2C361E1E66D}" type="pres">
      <dgm:prSet presAssocID="{EAB1157B-BA1F-445B-B5E0-021E366AF17B}" presName="compNode" presStyleCnt="0"/>
      <dgm:spPr/>
    </dgm:pt>
    <dgm:pt modelId="{3F33A095-D245-4C00-9641-301E57F9892D}" type="pres">
      <dgm:prSet presAssocID="{EAB1157B-BA1F-445B-B5E0-021E366AF17B}" presName="bgRect" presStyleLbl="bgShp" presStyleIdx="1" presStyleCnt="5"/>
      <dgm:spPr/>
    </dgm:pt>
    <dgm:pt modelId="{1F4B4475-FC45-4D40-832F-5846D5CA50E7}" type="pres">
      <dgm:prSet presAssocID="{EAB1157B-BA1F-445B-B5E0-021E366AF17B}"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agnifying glass"/>
        </a:ext>
      </dgm:extLst>
    </dgm:pt>
    <dgm:pt modelId="{A361EDC6-335F-4347-9AF5-DE3DC4C8089E}" type="pres">
      <dgm:prSet presAssocID="{EAB1157B-BA1F-445B-B5E0-021E366AF17B}" presName="spaceRect" presStyleCnt="0"/>
      <dgm:spPr/>
    </dgm:pt>
    <dgm:pt modelId="{E5A27C85-0249-4C74-B014-DC7076973CB8}" type="pres">
      <dgm:prSet presAssocID="{EAB1157B-BA1F-445B-B5E0-021E366AF17B}" presName="parTx" presStyleLbl="revTx" presStyleIdx="1" presStyleCnt="5">
        <dgm:presLayoutVars>
          <dgm:chMax val="0"/>
          <dgm:chPref val="0"/>
        </dgm:presLayoutVars>
      </dgm:prSet>
      <dgm:spPr/>
    </dgm:pt>
    <dgm:pt modelId="{602303F1-7B88-4451-B53F-67C024D48CAE}" type="pres">
      <dgm:prSet presAssocID="{86BA5898-34AE-467D-B7AC-7D2369AAFAF9}" presName="sibTrans" presStyleCnt="0"/>
      <dgm:spPr/>
    </dgm:pt>
    <dgm:pt modelId="{7A5EF909-4A82-45DB-BDFB-3478463922C7}" type="pres">
      <dgm:prSet presAssocID="{FBA92FD6-5EDE-4FD7-94C4-63407BDE55A8}" presName="compNode" presStyleCnt="0"/>
      <dgm:spPr/>
    </dgm:pt>
    <dgm:pt modelId="{B9B23B2B-8F26-4D28-83E0-6655F06DE2DC}" type="pres">
      <dgm:prSet presAssocID="{FBA92FD6-5EDE-4FD7-94C4-63407BDE55A8}" presName="bgRect" presStyleLbl="bgShp" presStyleIdx="2" presStyleCnt="5"/>
      <dgm:spPr/>
    </dgm:pt>
    <dgm:pt modelId="{403509A3-4F52-4FAC-A1DA-5CD758B0F489}" type="pres">
      <dgm:prSet presAssocID="{FBA92FD6-5EDE-4FD7-94C4-63407BDE55A8}"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Transfer"/>
        </a:ext>
      </dgm:extLst>
    </dgm:pt>
    <dgm:pt modelId="{83BA7912-EB57-4D54-B670-CE0900534DBE}" type="pres">
      <dgm:prSet presAssocID="{FBA92FD6-5EDE-4FD7-94C4-63407BDE55A8}" presName="spaceRect" presStyleCnt="0"/>
      <dgm:spPr/>
    </dgm:pt>
    <dgm:pt modelId="{C54407D6-A5F3-4F5E-B17B-1F09A34BC11F}" type="pres">
      <dgm:prSet presAssocID="{FBA92FD6-5EDE-4FD7-94C4-63407BDE55A8}" presName="parTx" presStyleLbl="revTx" presStyleIdx="2" presStyleCnt="5">
        <dgm:presLayoutVars>
          <dgm:chMax val="0"/>
          <dgm:chPref val="0"/>
        </dgm:presLayoutVars>
      </dgm:prSet>
      <dgm:spPr/>
    </dgm:pt>
    <dgm:pt modelId="{F0EDA1B1-8C14-49BD-921E-2E2D5CC14850}" type="pres">
      <dgm:prSet presAssocID="{B9C174C1-E127-4D10-A750-70BF740F02D7}" presName="sibTrans" presStyleCnt="0"/>
      <dgm:spPr/>
    </dgm:pt>
    <dgm:pt modelId="{699714C6-FA63-4F7C-AD8D-550373A31AD6}" type="pres">
      <dgm:prSet presAssocID="{9A94628B-39AC-4B05-AD14-2CD940381D03}" presName="compNode" presStyleCnt="0"/>
      <dgm:spPr/>
    </dgm:pt>
    <dgm:pt modelId="{A6A594E1-086A-4A2D-A20E-0572171264B0}" type="pres">
      <dgm:prSet presAssocID="{9A94628B-39AC-4B05-AD14-2CD940381D03}" presName="bgRect" presStyleLbl="bgShp" presStyleIdx="3" presStyleCnt="5"/>
      <dgm:spPr/>
    </dgm:pt>
    <dgm:pt modelId="{A8A04C2D-DA45-4DA4-BA18-AF6EE666891D}" type="pres">
      <dgm:prSet presAssocID="{9A94628B-39AC-4B05-AD14-2CD940381D03}"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Document"/>
        </a:ext>
      </dgm:extLst>
    </dgm:pt>
    <dgm:pt modelId="{14875289-AF42-4CA5-ABD2-F67C7C167E06}" type="pres">
      <dgm:prSet presAssocID="{9A94628B-39AC-4B05-AD14-2CD940381D03}" presName="spaceRect" presStyleCnt="0"/>
      <dgm:spPr/>
    </dgm:pt>
    <dgm:pt modelId="{FDBB432B-ED58-4D52-B699-D28492D6130A}" type="pres">
      <dgm:prSet presAssocID="{9A94628B-39AC-4B05-AD14-2CD940381D03}" presName="parTx" presStyleLbl="revTx" presStyleIdx="3" presStyleCnt="5">
        <dgm:presLayoutVars>
          <dgm:chMax val="0"/>
          <dgm:chPref val="0"/>
        </dgm:presLayoutVars>
      </dgm:prSet>
      <dgm:spPr/>
    </dgm:pt>
    <dgm:pt modelId="{67B4252F-E24B-494D-9FD6-1A132C1CF987}" type="pres">
      <dgm:prSet presAssocID="{FEEED99E-28E4-4070-9299-9F44A3330DCE}" presName="sibTrans" presStyleCnt="0"/>
      <dgm:spPr/>
    </dgm:pt>
    <dgm:pt modelId="{ED55BA02-2CF8-4449-89FF-5F19E51CEDF1}" type="pres">
      <dgm:prSet presAssocID="{DF72A19F-A0B0-43E8-9D93-FD2092CAA385}" presName="compNode" presStyleCnt="0"/>
      <dgm:spPr/>
    </dgm:pt>
    <dgm:pt modelId="{AF57D4E3-5818-4EDA-AFE8-0296BA55CB51}" type="pres">
      <dgm:prSet presAssocID="{DF72A19F-A0B0-43E8-9D93-FD2092CAA385}" presName="bgRect" presStyleLbl="bgShp" presStyleIdx="4" presStyleCnt="5"/>
      <dgm:spPr/>
    </dgm:pt>
    <dgm:pt modelId="{07B81B3B-7131-4679-8907-5A9171D9E85D}" type="pres">
      <dgm:prSet presAssocID="{DF72A19F-A0B0-43E8-9D93-FD2092CAA385}"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Server"/>
        </a:ext>
      </dgm:extLst>
    </dgm:pt>
    <dgm:pt modelId="{E6A81507-A616-49F0-B52B-3B313AF424D3}" type="pres">
      <dgm:prSet presAssocID="{DF72A19F-A0B0-43E8-9D93-FD2092CAA385}" presName="spaceRect" presStyleCnt="0"/>
      <dgm:spPr/>
    </dgm:pt>
    <dgm:pt modelId="{682F0BAC-C232-450E-9F00-2A50266DF9B6}" type="pres">
      <dgm:prSet presAssocID="{DF72A19F-A0B0-43E8-9D93-FD2092CAA385}" presName="parTx" presStyleLbl="revTx" presStyleIdx="4" presStyleCnt="5">
        <dgm:presLayoutVars>
          <dgm:chMax val="0"/>
          <dgm:chPref val="0"/>
        </dgm:presLayoutVars>
      </dgm:prSet>
      <dgm:spPr/>
    </dgm:pt>
  </dgm:ptLst>
  <dgm:cxnLst>
    <dgm:cxn modelId="{69927728-5867-4200-9ED2-9B8E3DE66B31}" type="presOf" srcId="{9A94628B-39AC-4B05-AD14-2CD940381D03}" destId="{FDBB432B-ED58-4D52-B699-D28492D6130A}" srcOrd="0" destOrd="0" presId="urn:microsoft.com/office/officeart/2018/2/layout/IconVerticalSolidList"/>
    <dgm:cxn modelId="{AD932B5C-D0DE-4061-8746-7B9A16CC95C9}" srcId="{F47594E1-6EBB-448C-A474-6DDB51FAC708}" destId="{9A94628B-39AC-4B05-AD14-2CD940381D03}" srcOrd="3" destOrd="0" parTransId="{E3CC82F9-0D58-4F74-B4FE-C3DC5A556621}" sibTransId="{FEEED99E-28E4-4070-9299-9F44A3330DCE}"/>
    <dgm:cxn modelId="{42EED648-3581-45CD-9CD5-EBA914261BC9}" type="presOf" srcId="{FBA92FD6-5EDE-4FD7-94C4-63407BDE55A8}" destId="{C54407D6-A5F3-4F5E-B17B-1F09A34BC11F}" srcOrd="0" destOrd="0" presId="urn:microsoft.com/office/officeart/2018/2/layout/IconVerticalSolidList"/>
    <dgm:cxn modelId="{C4733572-B0AB-4475-B622-19C458293FA7}" srcId="{F47594E1-6EBB-448C-A474-6DDB51FAC708}" destId="{FBA92FD6-5EDE-4FD7-94C4-63407BDE55A8}" srcOrd="2" destOrd="0" parTransId="{34BB17A3-8EC2-4460-80EB-2F1C5126B4AC}" sibTransId="{B9C174C1-E127-4D10-A750-70BF740F02D7}"/>
    <dgm:cxn modelId="{85316055-75A3-4DD1-BC35-86E59C1B5FBD}" type="presOf" srcId="{F47594E1-6EBB-448C-A474-6DDB51FAC708}" destId="{DBADA59A-6A3E-4A56-B634-11E031138BBC}" srcOrd="0" destOrd="0" presId="urn:microsoft.com/office/officeart/2018/2/layout/IconVerticalSolidList"/>
    <dgm:cxn modelId="{EEF55391-230A-4ABB-9AEF-154A1A094225}" type="presOf" srcId="{EAB1157B-BA1F-445B-B5E0-021E366AF17B}" destId="{E5A27C85-0249-4C74-B014-DC7076973CB8}" srcOrd="0" destOrd="0" presId="urn:microsoft.com/office/officeart/2018/2/layout/IconVerticalSolidList"/>
    <dgm:cxn modelId="{A1724AA8-4E75-4956-A1CD-9FFF422B50D9}" srcId="{F47594E1-6EBB-448C-A474-6DDB51FAC708}" destId="{12FBDCA2-FEBE-4BD7-AF8A-5A941556B8EF}" srcOrd="0" destOrd="0" parTransId="{3DD7CE69-14F2-4E16-B478-63AF4883F875}" sibTransId="{8912D741-9586-4670-A6DB-C59C1CCA3CC8}"/>
    <dgm:cxn modelId="{DF3025AA-DBC3-43AA-97A5-BA7B55693D02}" srcId="{F47594E1-6EBB-448C-A474-6DDB51FAC708}" destId="{EAB1157B-BA1F-445B-B5E0-021E366AF17B}" srcOrd="1" destOrd="0" parTransId="{76D43385-800B-4604-9A67-17DD4554B901}" sibTransId="{86BA5898-34AE-467D-B7AC-7D2369AAFAF9}"/>
    <dgm:cxn modelId="{5B759DE2-37AA-48A5-BBD0-53791454B446}" type="presOf" srcId="{DF72A19F-A0B0-43E8-9D93-FD2092CAA385}" destId="{682F0BAC-C232-450E-9F00-2A50266DF9B6}" srcOrd="0" destOrd="0" presId="urn:microsoft.com/office/officeart/2018/2/layout/IconVerticalSolidList"/>
    <dgm:cxn modelId="{25AD98EF-B4AC-47EA-A162-351B39651977}" srcId="{F47594E1-6EBB-448C-A474-6DDB51FAC708}" destId="{DF72A19F-A0B0-43E8-9D93-FD2092CAA385}" srcOrd="4" destOrd="0" parTransId="{C8113B99-D415-457C-9988-EB524EE14CC3}" sibTransId="{F8A1CB82-9D5D-45D1-B6E9-48F6A0C356E9}"/>
    <dgm:cxn modelId="{EDB93CF2-A710-4202-9993-8AF9E68BA53D}" type="presOf" srcId="{12FBDCA2-FEBE-4BD7-AF8A-5A941556B8EF}" destId="{0ACAAB73-49E8-4D55-B6A3-62B615759DA8}" srcOrd="0" destOrd="0" presId="urn:microsoft.com/office/officeart/2018/2/layout/IconVerticalSolidList"/>
    <dgm:cxn modelId="{319E800E-FB51-4A0F-8A31-DE20F0910323}" type="presParOf" srcId="{DBADA59A-6A3E-4A56-B634-11E031138BBC}" destId="{AF41D828-E160-4A78-9315-68BE412E50B5}" srcOrd="0" destOrd="0" presId="urn:microsoft.com/office/officeart/2018/2/layout/IconVerticalSolidList"/>
    <dgm:cxn modelId="{F489F6A9-7008-4007-8114-BDF8800E857D}" type="presParOf" srcId="{AF41D828-E160-4A78-9315-68BE412E50B5}" destId="{8BB6D233-67E3-4453-B05A-9EE98FF0890F}" srcOrd="0" destOrd="0" presId="urn:microsoft.com/office/officeart/2018/2/layout/IconVerticalSolidList"/>
    <dgm:cxn modelId="{1894BBC4-D24A-410D-9679-AA3755AE4954}" type="presParOf" srcId="{AF41D828-E160-4A78-9315-68BE412E50B5}" destId="{3915D1A0-C850-41C4-B68E-2B0FBD15DF07}" srcOrd="1" destOrd="0" presId="urn:microsoft.com/office/officeart/2018/2/layout/IconVerticalSolidList"/>
    <dgm:cxn modelId="{6024BD26-D13E-4CB0-9790-8F1ACFB60C28}" type="presParOf" srcId="{AF41D828-E160-4A78-9315-68BE412E50B5}" destId="{6D701209-0C29-4FF9-A9E9-83FAC4C1B68E}" srcOrd="2" destOrd="0" presId="urn:microsoft.com/office/officeart/2018/2/layout/IconVerticalSolidList"/>
    <dgm:cxn modelId="{83B07189-2BF4-46AF-813C-6388C9CB42C2}" type="presParOf" srcId="{AF41D828-E160-4A78-9315-68BE412E50B5}" destId="{0ACAAB73-49E8-4D55-B6A3-62B615759DA8}" srcOrd="3" destOrd="0" presId="urn:microsoft.com/office/officeart/2018/2/layout/IconVerticalSolidList"/>
    <dgm:cxn modelId="{C2EAF774-C91D-450D-A840-B6F02AA31144}" type="presParOf" srcId="{DBADA59A-6A3E-4A56-B634-11E031138BBC}" destId="{2518165A-3FB7-419E-BA83-40B444567457}" srcOrd="1" destOrd="0" presId="urn:microsoft.com/office/officeart/2018/2/layout/IconVerticalSolidList"/>
    <dgm:cxn modelId="{88A4ACB4-4CB6-4F12-91A8-4784F7F98FE8}" type="presParOf" srcId="{DBADA59A-6A3E-4A56-B634-11E031138BBC}" destId="{DDDCF5F1-B49C-49CA-B501-C2C361E1E66D}" srcOrd="2" destOrd="0" presId="urn:microsoft.com/office/officeart/2018/2/layout/IconVerticalSolidList"/>
    <dgm:cxn modelId="{D2D6FDE9-60F0-4C42-8C0F-89F8ACE564BF}" type="presParOf" srcId="{DDDCF5F1-B49C-49CA-B501-C2C361E1E66D}" destId="{3F33A095-D245-4C00-9641-301E57F9892D}" srcOrd="0" destOrd="0" presId="urn:microsoft.com/office/officeart/2018/2/layout/IconVerticalSolidList"/>
    <dgm:cxn modelId="{7B87BBC7-59DC-4526-9F4A-E6932D67C98D}" type="presParOf" srcId="{DDDCF5F1-B49C-49CA-B501-C2C361E1E66D}" destId="{1F4B4475-FC45-4D40-832F-5846D5CA50E7}" srcOrd="1" destOrd="0" presId="urn:microsoft.com/office/officeart/2018/2/layout/IconVerticalSolidList"/>
    <dgm:cxn modelId="{E8B48D64-BB4A-436A-848C-9261EB4E56CD}" type="presParOf" srcId="{DDDCF5F1-B49C-49CA-B501-C2C361E1E66D}" destId="{A361EDC6-335F-4347-9AF5-DE3DC4C8089E}" srcOrd="2" destOrd="0" presId="urn:microsoft.com/office/officeart/2018/2/layout/IconVerticalSolidList"/>
    <dgm:cxn modelId="{7D22C7B8-4F51-485D-82E0-EE0372EA8A05}" type="presParOf" srcId="{DDDCF5F1-B49C-49CA-B501-C2C361E1E66D}" destId="{E5A27C85-0249-4C74-B014-DC7076973CB8}" srcOrd="3" destOrd="0" presId="urn:microsoft.com/office/officeart/2018/2/layout/IconVerticalSolidList"/>
    <dgm:cxn modelId="{D83D1193-0994-400A-B578-F407A6549B7A}" type="presParOf" srcId="{DBADA59A-6A3E-4A56-B634-11E031138BBC}" destId="{602303F1-7B88-4451-B53F-67C024D48CAE}" srcOrd="3" destOrd="0" presId="urn:microsoft.com/office/officeart/2018/2/layout/IconVerticalSolidList"/>
    <dgm:cxn modelId="{A5F11A44-7435-4C6A-B9C5-E287E7E783FB}" type="presParOf" srcId="{DBADA59A-6A3E-4A56-B634-11E031138BBC}" destId="{7A5EF909-4A82-45DB-BDFB-3478463922C7}" srcOrd="4" destOrd="0" presId="urn:microsoft.com/office/officeart/2018/2/layout/IconVerticalSolidList"/>
    <dgm:cxn modelId="{7F42F6E0-D671-4C1B-9011-99D0BB1F7A58}" type="presParOf" srcId="{7A5EF909-4A82-45DB-BDFB-3478463922C7}" destId="{B9B23B2B-8F26-4D28-83E0-6655F06DE2DC}" srcOrd="0" destOrd="0" presId="urn:microsoft.com/office/officeart/2018/2/layout/IconVerticalSolidList"/>
    <dgm:cxn modelId="{57F5A157-0A7E-4090-961E-56AD5B735B71}" type="presParOf" srcId="{7A5EF909-4A82-45DB-BDFB-3478463922C7}" destId="{403509A3-4F52-4FAC-A1DA-5CD758B0F489}" srcOrd="1" destOrd="0" presId="urn:microsoft.com/office/officeart/2018/2/layout/IconVerticalSolidList"/>
    <dgm:cxn modelId="{05081F7E-0A54-4A3E-A769-AF53B6B13852}" type="presParOf" srcId="{7A5EF909-4A82-45DB-BDFB-3478463922C7}" destId="{83BA7912-EB57-4D54-B670-CE0900534DBE}" srcOrd="2" destOrd="0" presId="urn:microsoft.com/office/officeart/2018/2/layout/IconVerticalSolidList"/>
    <dgm:cxn modelId="{3499F0DB-CB7B-4B0B-939F-63F635A45DCA}" type="presParOf" srcId="{7A5EF909-4A82-45DB-BDFB-3478463922C7}" destId="{C54407D6-A5F3-4F5E-B17B-1F09A34BC11F}" srcOrd="3" destOrd="0" presId="urn:microsoft.com/office/officeart/2018/2/layout/IconVerticalSolidList"/>
    <dgm:cxn modelId="{EE1D27BA-A85C-4615-9CA0-7FD1299E5CD4}" type="presParOf" srcId="{DBADA59A-6A3E-4A56-B634-11E031138BBC}" destId="{F0EDA1B1-8C14-49BD-921E-2E2D5CC14850}" srcOrd="5" destOrd="0" presId="urn:microsoft.com/office/officeart/2018/2/layout/IconVerticalSolidList"/>
    <dgm:cxn modelId="{BC71FE06-CC1F-4FC6-A076-1D97974B17A2}" type="presParOf" srcId="{DBADA59A-6A3E-4A56-B634-11E031138BBC}" destId="{699714C6-FA63-4F7C-AD8D-550373A31AD6}" srcOrd="6" destOrd="0" presId="urn:microsoft.com/office/officeart/2018/2/layout/IconVerticalSolidList"/>
    <dgm:cxn modelId="{610DC833-ED98-4B65-9FC4-56D84EF75C14}" type="presParOf" srcId="{699714C6-FA63-4F7C-AD8D-550373A31AD6}" destId="{A6A594E1-086A-4A2D-A20E-0572171264B0}" srcOrd="0" destOrd="0" presId="urn:microsoft.com/office/officeart/2018/2/layout/IconVerticalSolidList"/>
    <dgm:cxn modelId="{D655888D-1D4B-432F-8782-6D21A5BA8475}" type="presParOf" srcId="{699714C6-FA63-4F7C-AD8D-550373A31AD6}" destId="{A8A04C2D-DA45-4DA4-BA18-AF6EE666891D}" srcOrd="1" destOrd="0" presId="urn:microsoft.com/office/officeart/2018/2/layout/IconVerticalSolidList"/>
    <dgm:cxn modelId="{F367CE5C-3A64-4178-9D6A-1088F9C0A687}" type="presParOf" srcId="{699714C6-FA63-4F7C-AD8D-550373A31AD6}" destId="{14875289-AF42-4CA5-ABD2-F67C7C167E06}" srcOrd="2" destOrd="0" presId="urn:microsoft.com/office/officeart/2018/2/layout/IconVerticalSolidList"/>
    <dgm:cxn modelId="{C6DB4291-1DDC-4DF0-9D3D-9E92E8B02662}" type="presParOf" srcId="{699714C6-FA63-4F7C-AD8D-550373A31AD6}" destId="{FDBB432B-ED58-4D52-B699-D28492D6130A}" srcOrd="3" destOrd="0" presId="urn:microsoft.com/office/officeart/2018/2/layout/IconVerticalSolidList"/>
    <dgm:cxn modelId="{486DCC41-A07B-4C4E-B168-AC4B2510FF0F}" type="presParOf" srcId="{DBADA59A-6A3E-4A56-B634-11E031138BBC}" destId="{67B4252F-E24B-494D-9FD6-1A132C1CF987}" srcOrd="7" destOrd="0" presId="urn:microsoft.com/office/officeart/2018/2/layout/IconVerticalSolidList"/>
    <dgm:cxn modelId="{D096C031-BDF4-4CD6-856A-32652C666C22}" type="presParOf" srcId="{DBADA59A-6A3E-4A56-B634-11E031138BBC}" destId="{ED55BA02-2CF8-4449-89FF-5F19E51CEDF1}" srcOrd="8" destOrd="0" presId="urn:microsoft.com/office/officeart/2018/2/layout/IconVerticalSolidList"/>
    <dgm:cxn modelId="{757FCC5E-9E1A-4F83-9E65-BD6EB2649C50}" type="presParOf" srcId="{ED55BA02-2CF8-4449-89FF-5F19E51CEDF1}" destId="{AF57D4E3-5818-4EDA-AFE8-0296BA55CB51}" srcOrd="0" destOrd="0" presId="urn:microsoft.com/office/officeart/2018/2/layout/IconVerticalSolidList"/>
    <dgm:cxn modelId="{98E9CB91-C79F-468A-8879-C477009D7612}" type="presParOf" srcId="{ED55BA02-2CF8-4449-89FF-5F19E51CEDF1}" destId="{07B81B3B-7131-4679-8907-5A9171D9E85D}" srcOrd="1" destOrd="0" presId="urn:microsoft.com/office/officeart/2018/2/layout/IconVerticalSolidList"/>
    <dgm:cxn modelId="{8911CDFA-E3F7-44E3-B09C-7C1AB0E5C94D}" type="presParOf" srcId="{ED55BA02-2CF8-4449-89FF-5F19E51CEDF1}" destId="{E6A81507-A616-49F0-B52B-3B313AF424D3}" srcOrd="2" destOrd="0" presId="urn:microsoft.com/office/officeart/2018/2/layout/IconVerticalSolidList"/>
    <dgm:cxn modelId="{9F794A48-5CA2-4CF2-8254-388B5DFBDE81}" type="presParOf" srcId="{ED55BA02-2CF8-4449-89FF-5F19E51CEDF1}" destId="{682F0BAC-C232-450E-9F00-2A50266DF9B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31DD372-EA1C-4B51-B900-2072844D274C}" type="doc">
      <dgm:prSet loTypeId="urn:microsoft.com/office/officeart/2018/2/layout/IconVerticalSolidList" loCatId="icon" qsTypeId="urn:microsoft.com/office/officeart/2005/8/quickstyle/simple1" qsCatId="simple" csTypeId="urn:microsoft.com/office/officeart/2018/5/colors/Iconchunking_neutralbg_accent4_2" csCatId="accent4" phldr="1"/>
      <dgm:spPr/>
      <dgm:t>
        <a:bodyPr/>
        <a:lstStyle/>
        <a:p>
          <a:endParaRPr lang="en-US"/>
        </a:p>
      </dgm:t>
    </dgm:pt>
    <dgm:pt modelId="{93A89930-9F54-4BDB-AABB-431BFB3929B8}">
      <dgm:prSet/>
      <dgm:spPr/>
      <dgm:t>
        <a:bodyPr/>
        <a:lstStyle/>
        <a:p>
          <a:pPr>
            <a:lnSpc>
              <a:spcPct val="100000"/>
            </a:lnSpc>
          </a:pPr>
          <a:r>
            <a:rPr lang="en-GB"/>
            <a:t>This meant modern web actions like browsing an online store and adding items to a shopping cart would have been impossible in Web 1.0.</a:t>
          </a:r>
          <a:endParaRPr lang="en-US"/>
        </a:p>
      </dgm:t>
    </dgm:pt>
    <dgm:pt modelId="{630C1222-756E-405E-AB6E-97763841FE50}" type="parTrans" cxnId="{F4FF9CEC-7FF4-4B89-99B4-0665C3E85F6C}">
      <dgm:prSet/>
      <dgm:spPr/>
      <dgm:t>
        <a:bodyPr/>
        <a:lstStyle/>
        <a:p>
          <a:endParaRPr lang="en-US"/>
        </a:p>
      </dgm:t>
    </dgm:pt>
    <dgm:pt modelId="{6800A3DE-A39F-489D-8D70-2C260F24A893}" type="sibTrans" cxnId="{F4FF9CEC-7FF4-4B89-99B4-0665C3E85F6C}">
      <dgm:prSet/>
      <dgm:spPr/>
      <dgm:t>
        <a:bodyPr/>
        <a:lstStyle/>
        <a:p>
          <a:endParaRPr lang="en-US"/>
        </a:p>
      </dgm:t>
    </dgm:pt>
    <dgm:pt modelId="{F8573E10-1543-4F35-B050-74D3CD4DAACF}">
      <dgm:prSet/>
      <dgm:spPr/>
      <dgm:t>
        <a:bodyPr/>
        <a:lstStyle/>
        <a:p>
          <a:pPr>
            <a:lnSpc>
              <a:spcPct val="100000"/>
            </a:lnSpc>
          </a:pPr>
          <a:r>
            <a:rPr lang="en-GB"/>
            <a:t>The user data would have been forgotten between pages.</a:t>
          </a:r>
          <a:endParaRPr lang="en-US"/>
        </a:p>
      </dgm:t>
    </dgm:pt>
    <dgm:pt modelId="{04448ACD-A79D-4D10-85A1-A6AD0625B0EA}" type="parTrans" cxnId="{505C54A9-34B0-4880-BD46-A9AD60DD070C}">
      <dgm:prSet/>
      <dgm:spPr/>
      <dgm:t>
        <a:bodyPr/>
        <a:lstStyle/>
        <a:p>
          <a:endParaRPr lang="en-US"/>
        </a:p>
      </dgm:t>
    </dgm:pt>
    <dgm:pt modelId="{447CC770-2C27-4C5D-8D2B-21CAAB0C19D1}" type="sibTrans" cxnId="{505C54A9-34B0-4880-BD46-A9AD60DD070C}">
      <dgm:prSet/>
      <dgm:spPr/>
      <dgm:t>
        <a:bodyPr/>
        <a:lstStyle/>
        <a:p>
          <a:endParaRPr lang="en-US"/>
        </a:p>
      </dgm:t>
    </dgm:pt>
    <dgm:pt modelId="{8BE56143-E6A1-45A4-9F4D-E48D7D297C9C}">
      <dgm:prSet/>
      <dgm:spPr/>
      <dgm:t>
        <a:bodyPr/>
        <a:lstStyle/>
        <a:p>
          <a:pPr>
            <a:lnSpc>
              <a:spcPct val="100000"/>
            </a:lnSpc>
          </a:pPr>
          <a:r>
            <a:rPr lang="en-GB"/>
            <a:t>Web designers of the time tried to get around this limitation by using Cookies, and we are still dealing with this today.</a:t>
          </a:r>
          <a:endParaRPr lang="en-US"/>
        </a:p>
      </dgm:t>
    </dgm:pt>
    <dgm:pt modelId="{A094F5C3-8349-42DD-B4C8-176FBB5EDAA0}" type="parTrans" cxnId="{4DC7A26B-5283-45C5-88A6-56BD0C0A47A4}">
      <dgm:prSet/>
      <dgm:spPr/>
      <dgm:t>
        <a:bodyPr/>
        <a:lstStyle/>
        <a:p>
          <a:endParaRPr lang="en-US"/>
        </a:p>
      </dgm:t>
    </dgm:pt>
    <dgm:pt modelId="{1F787D6F-C15E-4687-BF38-6CB49D882311}" type="sibTrans" cxnId="{4DC7A26B-5283-45C5-88A6-56BD0C0A47A4}">
      <dgm:prSet/>
      <dgm:spPr/>
      <dgm:t>
        <a:bodyPr/>
        <a:lstStyle/>
        <a:p>
          <a:endParaRPr lang="en-US"/>
        </a:p>
      </dgm:t>
    </dgm:pt>
    <dgm:pt modelId="{A3C97798-74BC-48AB-AD6B-D1B3645480E1}" type="pres">
      <dgm:prSet presAssocID="{331DD372-EA1C-4B51-B900-2072844D274C}" presName="root" presStyleCnt="0">
        <dgm:presLayoutVars>
          <dgm:dir/>
          <dgm:resizeHandles val="exact"/>
        </dgm:presLayoutVars>
      </dgm:prSet>
      <dgm:spPr/>
    </dgm:pt>
    <dgm:pt modelId="{0205DFD2-3168-4827-BAF7-0296A76AA207}" type="pres">
      <dgm:prSet presAssocID="{93A89930-9F54-4BDB-AABB-431BFB3929B8}" presName="compNode" presStyleCnt="0"/>
      <dgm:spPr/>
    </dgm:pt>
    <dgm:pt modelId="{88CCA32A-8EA4-40F6-BC63-3EE4B1FC27CF}" type="pres">
      <dgm:prSet presAssocID="{93A89930-9F54-4BDB-AABB-431BFB3929B8}" presName="bgRect" presStyleLbl="bgShp" presStyleIdx="0" presStyleCnt="3"/>
      <dgm:spPr/>
    </dgm:pt>
    <dgm:pt modelId="{FB66C897-F6B0-4F0A-8814-67CA6D3C3BE6}" type="pres">
      <dgm:prSet presAssocID="{93A89930-9F54-4BDB-AABB-431BFB3929B8}"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hopping cart"/>
        </a:ext>
      </dgm:extLst>
    </dgm:pt>
    <dgm:pt modelId="{C9DB7EC5-C92F-4B26-BE7D-DE8B9A875C2D}" type="pres">
      <dgm:prSet presAssocID="{93A89930-9F54-4BDB-AABB-431BFB3929B8}" presName="spaceRect" presStyleCnt="0"/>
      <dgm:spPr/>
    </dgm:pt>
    <dgm:pt modelId="{760088C8-753F-4DC5-8446-9EB1CDF1E3C3}" type="pres">
      <dgm:prSet presAssocID="{93A89930-9F54-4BDB-AABB-431BFB3929B8}" presName="parTx" presStyleLbl="revTx" presStyleIdx="0" presStyleCnt="3">
        <dgm:presLayoutVars>
          <dgm:chMax val="0"/>
          <dgm:chPref val="0"/>
        </dgm:presLayoutVars>
      </dgm:prSet>
      <dgm:spPr/>
    </dgm:pt>
    <dgm:pt modelId="{4DAB6E98-6B08-4A06-8060-7476CE456ED0}" type="pres">
      <dgm:prSet presAssocID="{6800A3DE-A39F-489D-8D70-2C260F24A893}" presName="sibTrans" presStyleCnt="0"/>
      <dgm:spPr/>
    </dgm:pt>
    <dgm:pt modelId="{82E999BB-AB99-4CE0-ACDE-9E0326EFC996}" type="pres">
      <dgm:prSet presAssocID="{F8573E10-1543-4F35-B050-74D3CD4DAACF}" presName="compNode" presStyleCnt="0"/>
      <dgm:spPr/>
    </dgm:pt>
    <dgm:pt modelId="{6EAD15EF-8B08-462A-B7CC-EED782BF1900}" type="pres">
      <dgm:prSet presAssocID="{F8573E10-1543-4F35-B050-74D3CD4DAACF}" presName="bgRect" presStyleLbl="bgShp" presStyleIdx="1" presStyleCnt="3"/>
      <dgm:spPr/>
    </dgm:pt>
    <dgm:pt modelId="{65756A6E-6CEB-47B1-B70E-6CA4458EF839}" type="pres">
      <dgm:prSet presAssocID="{F8573E10-1543-4F35-B050-74D3CD4DAACF}"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aper"/>
        </a:ext>
      </dgm:extLst>
    </dgm:pt>
    <dgm:pt modelId="{577B50FA-5D3A-47DB-9180-EF175EE91F61}" type="pres">
      <dgm:prSet presAssocID="{F8573E10-1543-4F35-B050-74D3CD4DAACF}" presName="spaceRect" presStyleCnt="0"/>
      <dgm:spPr/>
    </dgm:pt>
    <dgm:pt modelId="{8AFF9248-DE4E-4EEF-83E0-3D747943E572}" type="pres">
      <dgm:prSet presAssocID="{F8573E10-1543-4F35-B050-74D3CD4DAACF}" presName="parTx" presStyleLbl="revTx" presStyleIdx="1" presStyleCnt="3">
        <dgm:presLayoutVars>
          <dgm:chMax val="0"/>
          <dgm:chPref val="0"/>
        </dgm:presLayoutVars>
      </dgm:prSet>
      <dgm:spPr/>
    </dgm:pt>
    <dgm:pt modelId="{4CFAB096-451D-4047-8E90-D565E5C81E81}" type="pres">
      <dgm:prSet presAssocID="{447CC770-2C27-4C5D-8D2B-21CAAB0C19D1}" presName="sibTrans" presStyleCnt="0"/>
      <dgm:spPr/>
    </dgm:pt>
    <dgm:pt modelId="{1D843A03-EC65-42ED-8E4A-6916BB4D43B8}" type="pres">
      <dgm:prSet presAssocID="{8BE56143-E6A1-45A4-9F4D-E48D7D297C9C}" presName="compNode" presStyleCnt="0"/>
      <dgm:spPr/>
    </dgm:pt>
    <dgm:pt modelId="{5EE2AB43-7E36-4B23-9C7E-0267A435960F}" type="pres">
      <dgm:prSet presAssocID="{8BE56143-E6A1-45A4-9F4D-E48D7D297C9C}" presName="bgRect" presStyleLbl="bgShp" presStyleIdx="2" presStyleCnt="3"/>
      <dgm:spPr/>
    </dgm:pt>
    <dgm:pt modelId="{AA41F8E2-A1C8-4717-BAFD-93625249BA08}" type="pres">
      <dgm:prSet presAssocID="{8BE56143-E6A1-45A4-9F4D-E48D7D297C9C}"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Fortune Cookie"/>
        </a:ext>
      </dgm:extLst>
    </dgm:pt>
    <dgm:pt modelId="{6545BB3C-C046-408C-B429-181526A93E44}" type="pres">
      <dgm:prSet presAssocID="{8BE56143-E6A1-45A4-9F4D-E48D7D297C9C}" presName="spaceRect" presStyleCnt="0"/>
      <dgm:spPr/>
    </dgm:pt>
    <dgm:pt modelId="{F1A479FA-C5C0-4971-B018-32DC1A4B12A3}" type="pres">
      <dgm:prSet presAssocID="{8BE56143-E6A1-45A4-9F4D-E48D7D297C9C}" presName="parTx" presStyleLbl="revTx" presStyleIdx="2" presStyleCnt="3">
        <dgm:presLayoutVars>
          <dgm:chMax val="0"/>
          <dgm:chPref val="0"/>
        </dgm:presLayoutVars>
      </dgm:prSet>
      <dgm:spPr/>
    </dgm:pt>
  </dgm:ptLst>
  <dgm:cxnLst>
    <dgm:cxn modelId="{04F25B0C-6350-4A44-9D72-F163B1B1F798}" type="presOf" srcId="{F8573E10-1543-4F35-B050-74D3CD4DAACF}" destId="{8AFF9248-DE4E-4EEF-83E0-3D747943E572}" srcOrd="0" destOrd="0" presId="urn:microsoft.com/office/officeart/2018/2/layout/IconVerticalSolidList"/>
    <dgm:cxn modelId="{B613DC14-60D8-4597-B461-B99F531AD986}" type="presOf" srcId="{8BE56143-E6A1-45A4-9F4D-E48D7D297C9C}" destId="{F1A479FA-C5C0-4971-B018-32DC1A4B12A3}" srcOrd="0" destOrd="0" presId="urn:microsoft.com/office/officeart/2018/2/layout/IconVerticalSolidList"/>
    <dgm:cxn modelId="{4DC7A26B-5283-45C5-88A6-56BD0C0A47A4}" srcId="{331DD372-EA1C-4B51-B900-2072844D274C}" destId="{8BE56143-E6A1-45A4-9F4D-E48D7D297C9C}" srcOrd="2" destOrd="0" parTransId="{A094F5C3-8349-42DD-B4C8-176FBB5EDAA0}" sibTransId="{1F787D6F-C15E-4687-BF38-6CB49D882311}"/>
    <dgm:cxn modelId="{505C54A9-34B0-4880-BD46-A9AD60DD070C}" srcId="{331DD372-EA1C-4B51-B900-2072844D274C}" destId="{F8573E10-1543-4F35-B050-74D3CD4DAACF}" srcOrd="1" destOrd="0" parTransId="{04448ACD-A79D-4D10-85A1-A6AD0625B0EA}" sibTransId="{447CC770-2C27-4C5D-8D2B-21CAAB0C19D1}"/>
    <dgm:cxn modelId="{14E3DBAF-3B73-4A04-B08E-880526851839}" type="presOf" srcId="{93A89930-9F54-4BDB-AABB-431BFB3929B8}" destId="{760088C8-753F-4DC5-8446-9EB1CDF1E3C3}" srcOrd="0" destOrd="0" presId="urn:microsoft.com/office/officeart/2018/2/layout/IconVerticalSolidList"/>
    <dgm:cxn modelId="{632F69B9-B30E-453F-A1BD-3A5CC14ACD40}" type="presOf" srcId="{331DD372-EA1C-4B51-B900-2072844D274C}" destId="{A3C97798-74BC-48AB-AD6B-D1B3645480E1}" srcOrd="0" destOrd="0" presId="urn:microsoft.com/office/officeart/2018/2/layout/IconVerticalSolidList"/>
    <dgm:cxn modelId="{F4FF9CEC-7FF4-4B89-99B4-0665C3E85F6C}" srcId="{331DD372-EA1C-4B51-B900-2072844D274C}" destId="{93A89930-9F54-4BDB-AABB-431BFB3929B8}" srcOrd="0" destOrd="0" parTransId="{630C1222-756E-405E-AB6E-97763841FE50}" sibTransId="{6800A3DE-A39F-489D-8D70-2C260F24A893}"/>
    <dgm:cxn modelId="{824B6270-F5F8-42A8-82F2-457427CCB60D}" type="presParOf" srcId="{A3C97798-74BC-48AB-AD6B-D1B3645480E1}" destId="{0205DFD2-3168-4827-BAF7-0296A76AA207}" srcOrd="0" destOrd="0" presId="urn:microsoft.com/office/officeart/2018/2/layout/IconVerticalSolidList"/>
    <dgm:cxn modelId="{D5733AA1-C677-4C1B-82CC-E2E3B67918D2}" type="presParOf" srcId="{0205DFD2-3168-4827-BAF7-0296A76AA207}" destId="{88CCA32A-8EA4-40F6-BC63-3EE4B1FC27CF}" srcOrd="0" destOrd="0" presId="urn:microsoft.com/office/officeart/2018/2/layout/IconVerticalSolidList"/>
    <dgm:cxn modelId="{27605B75-C8CB-41D0-9224-6179013F5B23}" type="presParOf" srcId="{0205DFD2-3168-4827-BAF7-0296A76AA207}" destId="{FB66C897-F6B0-4F0A-8814-67CA6D3C3BE6}" srcOrd="1" destOrd="0" presId="urn:microsoft.com/office/officeart/2018/2/layout/IconVerticalSolidList"/>
    <dgm:cxn modelId="{67F208D4-1220-4E09-8F60-14435B1CCFD0}" type="presParOf" srcId="{0205DFD2-3168-4827-BAF7-0296A76AA207}" destId="{C9DB7EC5-C92F-4B26-BE7D-DE8B9A875C2D}" srcOrd="2" destOrd="0" presId="urn:microsoft.com/office/officeart/2018/2/layout/IconVerticalSolidList"/>
    <dgm:cxn modelId="{BF969B82-3139-476A-93C3-5F7CBF20CE61}" type="presParOf" srcId="{0205DFD2-3168-4827-BAF7-0296A76AA207}" destId="{760088C8-753F-4DC5-8446-9EB1CDF1E3C3}" srcOrd="3" destOrd="0" presId="urn:microsoft.com/office/officeart/2018/2/layout/IconVerticalSolidList"/>
    <dgm:cxn modelId="{D04366C0-8FED-43FA-87C1-E967A1E1704C}" type="presParOf" srcId="{A3C97798-74BC-48AB-AD6B-D1B3645480E1}" destId="{4DAB6E98-6B08-4A06-8060-7476CE456ED0}" srcOrd="1" destOrd="0" presId="urn:microsoft.com/office/officeart/2018/2/layout/IconVerticalSolidList"/>
    <dgm:cxn modelId="{C7F67CAE-4CE3-4E21-BD04-2013DBDACF42}" type="presParOf" srcId="{A3C97798-74BC-48AB-AD6B-D1B3645480E1}" destId="{82E999BB-AB99-4CE0-ACDE-9E0326EFC996}" srcOrd="2" destOrd="0" presId="urn:microsoft.com/office/officeart/2018/2/layout/IconVerticalSolidList"/>
    <dgm:cxn modelId="{FE573B85-DE68-4539-A0A4-B37CD947BD20}" type="presParOf" srcId="{82E999BB-AB99-4CE0-ACDE-9E0326EFC996}" destId="{6EAD15EF-8B08-462A-B7CC-EED782BF1900}" srcOrd="0" destOrd="0" presId="urn:microsoft.com/office/officeart/2018/2/layout/IconVerticalSolidList"/>
    <dgm:cxn modelId="{50C6514F-ADFC-42CE-9E21-FE664AC8ED80}" type="presParOf" srcId="{82E999BB-AB99-4CE0-ACDE-9E0326EFC996}" destId="{65756A6E-6CEB-47B1-B70E-6CA4458EF839}" srcOrd="1" destOrd="0" presId="urn:microsoft.com/office/officeart/2018/2/layout/IconVerticalSolidList"/>
    <dgm:cxn modelId="{162D6B8C-0681-416B-ADA7-E3240C24C5C0}" type="presParOf" srcId="{82E999BB-AB99-4CE0-ACDE-9E0326EFC996}" destId="{577B50FA-5D3A-47DB-9180-EF175EE91F61}" srcOrd="2" destOrd="0" presId="urn:microsoft.com/office/officeart/2018/2/layout/IconVerticalSolidList"/>
    <dgm:cxn modelId="{D892093E-9159-40A0-8DB9-ADDC0788F609}" type="presParOf" srcId="{82E999BB-AB99-4CE0-ACDE-9E0326EFC996}" destId="{8AFF9248-DE4E-4EEF-83E0-3D747943E572}" srcOrd="3" destOrd="0" presId="urn:microsoft.com/office/officeart/2018/2/layout/IconVerticalSolidList"/>
    <dgm:cxn modelId="{0FF43166-1D05-406E-B890-C012CBECA788}" type="presParOf" srcId="{A3C97798-74BC-48AB-AD6B-D1B3645480E1}" destId="{4CFAB096-451D-4047-8E90-D565E5C81E81}" srcOrd="3" destOrd="0" presId="urn:microsoft.com/office/officeart/2018/2/layout/IconVerticalSolidList"/>
    <dgm:cxn modelId="{10961F54-57C6-4FFC-9732-1C24CF128C0D}" type="presParOf" srcId="{A3C97798-74BC-48AB-AD6B-D1B3645480E1}" destId="{1D843A03-EC65-42ED-8E4A-6916BB4D43B8}" srcOrd="4" destOrd="0" presId="urn:microsoft.com/office/officeart/2018/2/layout/IconVerticalSolidList"/>
    <dgm:cxn modelId="{E7E76BA0-7D30-4C9A-9768-0178886870ED}" type="presParOf" srcId="{1D843A03-EC65-42ED-8E4A-6916BB4D43B8}" destId="{5EE2AB43-7E36-4B23-9C7E-0267A435960F}" srcOrd="0" destOrd="0" presId="urn:microsoft.com/office/officeart/2018/2/layout/IconVerticalSolidList"/>
    <dgm:cxn modelId="{E9B98835-3B4A-4FD5-8CA1-5F523B707DD8}" type="presParOf" srcId="{1D843A03-EC65-42ED-8E4A-6916BB4D43B8}" destId="{AA41F8E2-A1C8-4717-BAFD-93625249BA08}" srcOrd="1" destOrd="0" presId="urn:microsoft.com/office/officeart/2018/2/layout/IconVerticalSolidList"/>
    <dgm:cxn modelId="{888F27F6-68BD-4C89-9396-8811CAD7249C}" type="presParOf" srcId="{1D843A03-EC65-42ED-8E4A-6916BB4D43B8}" destId="{6545BB3C-C046-408C-B429-181526A93E44}" srcOrd="2" destOrd="0" presId="urn:microsoft.com/office/officeart/2018/2/layout/IconVerticalSolidList"/>
    <dgm:cxn modelId="{E037C29A-B22B-4341-AD09-2F80D43D0FB7}" type="presParOf" srcId="{1D843A03-EC65-42ED-8E4A-6916BB4D43B8}" destId="{F1A479FA-C5C0-4971-B018-32DC1A4B12A3}"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4F650B-F2AA-42B8-ABE8-EE033D136BED}">
      <dsp:nvSpPr>
        <dsp:cNvPr id="0" name=""/>
        <dsp:cNvSpPr/>
      </dsp:nvSpPr>
      <dsp:spPr>
        <a:xfrm>
          <a:off x="0" y="462"/>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EADD27D-604F-4A33-B513-08E22B977CBC}">
      <dsp:nvSpPr>
        <dsp:cNvPr id="0" name=""/>
        <dsp:cNvSpPr/>
      </dsp:nvSpPr>
      <dsp:spPr>
        <a:xfrm>
          <a:off x="327145" y="243793"/>
          <a:ext cx="594810" cy="59481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E53A4A6-FD7C-4A4A-B3E7-2E1E5DC8543F}">
      <dsp:nvSpPr>
        <dsp:cNvPr id="0" name=""/>
        <dsp:cNvSpPr/>
      </dsp:nvSpPr>
      <dsp:spPr>
        <a:xfrm>
          <a:off x="1249101" y="462"/>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100000"/>
            </a:lnSpc>
            <a:spcBef>
              <a:spcPct val="0"/>
            </a:spcBef>
            <a:spcAft>
              <a:spcPct val="35000"/>
            </a:spcAft>
            <a:buNone/>
          </a:pPr>
          <a:r>
            <a:rPr lang="en-GB" sz="2500" kern="1200" dirty="0"/>
            <a:t>To be able to explain the purpose of websites.</a:t>
          </a:r>
          <a:endParaRPr lang="en-US" sz="2500" kern="1200" dirty="0"/>
        </a:p>
      </dsp:txBody>
      <dsp:txXfrm>
        <a:off x="1249101" y="462"/>
        <a:ext cx="8809298" cy="1081473"/>
      </dsp:txXfrm>
    </dsp:sp>
    <dsp:sp modelId="{BCEC5515-209B-4041-BC2C-A9B3CAA2EF92}">
      <dsp:nvSpPr>
        <dsp:cNvPr id="0" name=""/>
        <dsp:cNvSpPr/>
      </dsp:nvSpPr>
      <dsp:spPr>
        <a:xfrm>
          <a:off x="0" y="1352303"/>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8E1A2E3-51DC-4EE4-9D27-4232D4C125F5}">
      <dsp:nvSpPr>
        <dsp:cNvPr id="0" name=""/>
        <dsp:cNvSpPr/>
      </dsp:nvSpPr>
      <dsp:spPr>
        <a:xfrm>
          <a:off x="327145" y="1595634"/>
          <a:ext cx="594810" cy="59481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291142C-03DB-43E9-9FA8-35EB15CEF18C}">
      <dsp:nvSpPr>
        <dsp:cNvPr id="0" name=""/>
        <dsp:cNvSpPr/>
      </dsp:nvSpPr>
      <dsp:spPr>
        <a:xfrm>
          <a:off x="1249101" y="1352303"/>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100000"/>
            </a:lnSpc>
            <a:spcBef>
              <a:spcPct val="0"/>
            </a:spcBef>
            <a:spcAft>
              <a:spcPct val="35000"/>
            </a:spcAft>
            <a:buNone/>
          </a:pPr>
          <a:r>
            <a:rPr lang="en-GB" sz="2500" kern="1200" dirty="0"/>
            <a:t>To understand and explain the difference between content, product and service-based websites.</a:t>
          </a:r>
          <a:endParaRPr lang="en-US" sz="2500" kern="1200" dirty="0"/>
        </a:p>
      </dsp:txBody>
      <dsp:txXfrm>
        <a:off x="1249101" y="1352303"/>
        <a:ext cx="8809298" cy="1081473"/>
      </dsp:txXfrm>
    </dsp:sp>
    <dsp:sp modelId="{0849DE64-4C0D-48D0-937B-A7E8B43EBB93}">
      <dsp:nvSpPr>
        <dsp:cNvPr id="0" name=""/>
        <dsp:cNvSpPr/>
      </dsp:nvSpPr>
      <dsp:spPr>
        <a:xfrm>
          <a:off x="0" y="2704144"/>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AD7EDD-ABBC-438B-B0E0-4AD94D5F90BD}">
      <dsp:nvSpPr>
        <dsp:cNvPr id="0" name=""/>
        <dsp:cNvSpPr/>
      </dsp:nvSpPr>
      <dsp:spPr>
        <a:xfrm>
          <a:off x="327145" y="2947476"/>
          <a:ext cx="594810" cy="59481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53DF66E-CBBF-4F46-BCEA-B20AB4C9869D}">
      <dsp:nvSpPr>
        <dsp:cNvPr id="0" name=""/>
        <dsp:cNvSpPr/>
      </dsp:nvSpPr>
      <dsp:spPr>
        <a:xfrm>
          <a:off x="1249101" y="2704144"/>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100000"/>
            </a:lnSpc>
            <a:spcBef>
              <a:spcPct val="0"/>
            </a:spcBef>
            <a:spcAft>
              <a:spcPct val="35000"/>
            </a:spcAft>
            <a:buNone/>
          </a:pPr>
          <a:r>
            <a:rPr lang="en-GB" sz="2500" kern="1200" dirty="0"/>
            <a:t>To be able to identify the target audience and requirements of a website.</a:t>
          </a:r>
          <a:endParaRPr lang="en-US" sz="2500" kern="1200" dirty="0"/>
        </a:p>
      </dsp:txBody>
      <dsp:txXfrm>
        <a:off x="1249101" y="2704144"/>
        <a:ext cx="8809298" cy="1081473"/>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2ECDB8-2D14-4A8E-BAAB-196F44BC0A7A}">
      <dsp:nvSpPr>
        <dsp:cNvPr id="0" name=""/>
        <dsp:cNvSpPr/>
      </dsp:nvSpPr>
      <dsp:spPr>
        <a:xfrm>
          <a:off x="0" y="1669"/>
          <a:ext cx="10058399" cy="84632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3300364-7A28-4F78-8AF2-EED824818E6D}">
      <dsp:nvSpPr>
        <dsp:cNvPr id="0" name=""/>
        <dsp:cNvSpPr/>
      </dsp:nvSpPr>
      <dsp:spPr>
        <a:xfrm>
          <a:off x="256011" y="192091"/>
          <a:ext cx="465476" cy="46547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CFCDF4A-3074-48F3-A8FC-5A214372EB73}">
      <dsp:nvSpPr>
        <dsp:cNvPr id="0" name=""/>
        <dsp:cNvSpPr/>
      </dsp:nvSpPr>
      <dsp:spPr>
        <a:xfrm>
          <a:off x="977499" y="1669"/>
          <a:ext cx="9080900" cy="846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9569" tIns="89569" rIns="89569" bIns="89569" numCol="1" spcCol="1270" anchor="ctr" anchorCtr="0">
          <a:noAutofit/>
        </a:bodyPr>
        <a:lstStyle/>
        <a:p>
          <a:pPr marL="0" lvl="0" indent="0" algn="l" defTabSz="977900">
            <a:lnSpc>
              <a:spcPct val="90000"/>
            </a:lnSpc>
            <a:spcBef>
              <a:spcPct val="0"/>
            </a:spcBef>
            <a:spcAft>
              <a:spcPct val="35000"/>
            </a:spcAft>
            <a:buNone/>
          </a:pPr>
          <a:r>
            <a:rPr lang="en-GB" sz="2200" kern="1200" dirty="0"/>
            <a:t>Look at this legacy Web 1.0 site:</a:t>
          </a:r>
          <a:endParaRPr lang="en-US" sz="2200" kern="1200" dirty="0"/>
        </a:p>
      </dsp:txBody>
      <dsp:txXfrm>
        <a:off x="977499" y="1669"/>
        <a:ext cx="9080900" cy="846320"/>
      </dsp:txXfrm>
    </dsp:sp>
    <dsp:sp modelId="{D6810839-288A-4727-97ED-E4ECD35C29AB}">
      <dsp:nvSpPr>
        <dsp:cNvPr id="0" name=""/>
        <dsp:cNvSpPr/>
      </dsp:nvSpPr>
      <dsp:spPr>
        <a:xfrm>
          <a:off x="0" y="1059569"/>
          <a:ext cx="10058399" cy="84632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7D5371C-7A0A-40B8-8243-F1F34250A511}">
      <dsp:nvSpPr>
        <dsp:cNvPr id="0" name=""/>
        <dsp:cNvSpPr/>
      </dsp:nvSpPr>
      <dsp:spPr>
        <a:xfrm>
          <a:off x="256011" y="1249991"/>
          <a:ext cx="465476" cy="46547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C0245D1-F332-4888-BFE4-78F0DBC7912B}">
      <dsp:nvSpPr>
        <dsp:cNvPr id="0" name=""/>
        <dsp:cNvSpPr/>
      </dsp:nvSpPr>
      <dsp:spPr>
        <a:xfrm>
          <a:off x="977499" y="1059569"/>
          <a:ext cx="9080900" cy="846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9569" tIns="89569" rIns="89569" bIns="89569" numCol="1" spcCol="1270" anchor="ctr" anchorCtr="0">
          <a:noAutofit/>
        </a:bodyPr>
        <a:lstStyle/>
        <a:p>
          <a:pPr marL="0" lvl="0" indent="0" algn="l" defTabSz="977900">
            <a:lnSpc>
              <a:spcPct val="90000"/>
            </a:lnSpc>
            <a:spcBef>
              <a:spcPct val="0"/>
            </a:spcBef>
            <a:spcAft>
              <a:spcPct val="35000"/>
            </a:spcAft>
            <a:buNone/>
          </a:pPr>
          <a:r>
            <a:rPr lang="en-GB" sz="2200" kern="1200" dirty="0">
              <a:hlinkClick xmlns:r="http://schemas.openxmlformats.org/officeDocument/2006/relationships" r:id="rId5"/>
            </a:rPr>
            <a:t>https://park.org/</a:t>
          </a:r>
          <a:endParaRPr lang="en-US" sz="2200" kern="1200" dirty="0"/>
        </a:p>
      </dsp:txBody>
      <dsp:txXfrm>
        <a:off x="977499" y="1059569"/>
        <a:ext cx="9080900" cy="846320"/>
      </dsp:txXfrm>
    </dsp:sp>
    <dsp:sp modelId="{F4713ABD-2A61-4DED-8259-AD19E9A33A1C}">
      <dsp:nvSpPr>
        <dsp:cNvPr id="0" name=""/>
        <dsp:cNvSpPr/>
      </dsp:nvSpPr>
      <dsp:spPr>
        <a:xfrm>
          <a:off x="0" y="2117470"/>
          <a:ext cx="10058399" cy="84632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FFD7111-B3A9-4AF4-83A3-A90534009A70}">
      <dsp:nvSpPr>
        <dsp:cNvPr id="0" name=""/>
        <dsp:cNvSpPr/>
      </dsp:nvSpPr>
      <dsp:spPr>
        <a:xfrm>
          <a:off x="256011" y="2307892"/>
          <a:ext cx="465476" cy="465476"/>
        </a:xfrm>
        <a:prstGeom prst="rect">
          <a:avLst/>
        </a:prstGeom>
        <a:blipFill>
          <a:blip xmlns:r="http://schemas.openxmlformats.org/officeDocument/2006/relationships"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0511E4B-89E6-4B4A-8D0C-8ACC883B07B0}">
      <dsp:nvSpPr>
        <dsp:cNvPr id="0" name=""/>
        <dsp:cNvSpPr/>
      </dsp:nvSpPr>
      <dsp:spPr>
        <a:xfrm>
          <a:off x="977499" y="2117470"/>
          <a:ext cx="9080900" cy="846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9569" tIns="89569" rIns="89569" bIns="89569" numCol="1" spcCol="1270" anchor="ctr" anchorCtr="0">
          <a:noAutofit/>
        </a:bodyPr>
        <a:lstStyle/>
        <a:p>
          <a:pPr marL="0" lvl="0" indent="0" algn="l" defTabSz="977900">
            <a:lnSpc>
              <a:spcPct val="90000"/>
            </a:lnSpc>
            <a:spcBef>
              <a:spcPct val="0"/>
            </a:spcBef>
            <a:spcAft>
              <a:spcPct val="35000"/>
            </a:spcAft>
            <a:buNone/>
          </a:pPr>
          <a:r>
            <a:rPr lang="en-GB" sz="2200" kern="1200" dirty="0"/>
            <a:t>Research what you can do, and more importantly, what can you not do, regarding content and interaction.</a:t>
          </a:r>
          <a:endParaRPr lang="en-US" sz="2200" kern="1200" dirty="0"/>
        </a:p>
      </dsp:txBody>
      <dsp:txXfrm>
        <a:off x="977499" y="2117470"/>
        <a:ext cx="9080900" cy="846320"/>
      </dsp:txXfrm>
    </dsp:sp>
    <dsp:sp modelId="{519128BA-461D-4A28-8F14-562D517F3DF4}">
      <dsp:nvSpPr>
        <dsp:cNvPr id="0" name=""/>
        <dsp:cNvSpPr/>
      </dsp:nvSpPr>
      <dsp:spPr>
        <a:xfrm>
          <a:off x="0" y="3175370"/>
          <a:ext cx="10058399" cy="84632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B980B82-CC4B-454E-BEF5-F8FE29EDD5DF}">
      <dsp:nvSpPr>
        <dsp:cNvPr id="0" name=""/>
        <dsp:cNvSpPr/>
      </dsp:nvSpPr>
      <dsp:spPr>
        <a:xfrm>
          <a:off x="235540" y="3365792"/>
          <a:ext cx="465476" cy="465476"/>
        </a:xfrm>
        <a:prstGeom prst="rect">
          <a:avLst/>
        </a:prstGeom>
        <a:blipFill>
          <a:blip xmlns:r="http://schemas.openxmlformats.org/officeDocument/2006/relationships"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0CB628E-7DEE-4282-9280-19CFEBDF957C}">
      <dsp:nvSpPr>
        <dsp:cNvPr id="0" name=""/>
        <dsp:cNvSpPr/>
      </dsp:nvSpPr>
      <dsp:spPr>
        <a:xfrm>
          <a:off x="977499" y="3175370"/>
          <a:ext cx="9080900" cy="846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9569" tIns="89569" rIns="89569" bIns="89569" numCol="1" spcCol="1270" anchor="ctr" anchorCtr="0">
          <a:noAutofit/>
        </a:bodyPr>
        <a:lstStyle/>
        <a:p>
          <a:pPr marL="0" lvl="0" indent="0" algn="l" defTabSz="977900">
            <a:lnSpc>
              <a:spcPct val="90000"/>
            </a:lnSpc>
            <a:spcBef>
              <a:spcPct val="0"/>
            </a:spcBef>
            <a:spcAft>
              <a:spcPct val="35000"/>
            </a:spcAft>
            <a:buNone/>
          </a:pPr>
          <a:r>
            <a:rPr lang="en-GB" sz="2200" b="1" kern="1200"/>
            <a:t>TIME ALLOWED: 10 minutes</a:t>
          </a:r>
          <a:r>
            <a:rPr lang="en-GB" sz="2200" kern="1200"/>
            <a:t>.</a:t>
          </a:r>
          <a:endParaRPr lang="en-US" sz="2200" kern="1200"/>
        </a:p>
      </dsp:txBody>
      <dsp:txXfrm>
        <a:off x="977499" y="3175370"/>
        <a:ext cx="9080900" cy="84632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C32D50-CBAB-4884-BEA1-A341A652003B}">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1537858-3B8A-4597-9DD4-8156D28AF8E6}">
      <dsp:nvSpPr>
        <dsp:cNvPr id="0" name=""/>
        <dsp:cNvSpPr/>
      </dsp:nvSpPr>
      <dsp:spPr>
        <a:xfrm>
          <a:off x="157868" y="11864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7156812-09BF-43E4-8059-97518B1D4FF3}">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a:t>This was a new way of approaching web design.</a:t>
          </a:r>
          <a:endParaRPr lang="en-US" sz="1900" kern="1200"/>
        </a:p>
      </dsp:txBody>
      <dsp:txXfrm>
        <a:off x="602771" y="1224"/>
        <a:ext cx="9455628" cy="521880"/>
      </dsp:txXfrm>
    </dsp:sp>
    <dsp:sp modelId="{7AC63F45-36AB-41A3-B140-A2DB6B941003}">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C9A7D09-DD6A-46F3-B483-F067DF446541}">
      <dsp:nvSpPr>
        <dsp:cNvPr id="0" name=""/>
        <dsp:cNvSpPr/>
      </dsp:nvSpPr>
      <dsp:spPr>
        <a:xfrm>
          <a:off x="157868" y="77099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F028D74-7B2A-433C-BE14-DEA60C51A2AC}">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a:t>It was implemented around 2004.</a:t>
          </a:r>
          <a:endParaRPr lang="en-US" sz="1900" kern="1200"/>
        </a:p>
      </dsp:txBody>
      <dsp:txXfrm>
        <a:off x="602771" y="653574"/>
        <a:ext cx="9455628" cy="521880"/>
      </dsp:txXfrm>
    </dsp:sp>
    <dsp:sp modelId="{30A05012-28F6-42E1-9C9D-EF3396155C14}">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EECBE10-8C71-44CA-B97B-4EE467CB62CA}">
      <dsp:nvSpPr>
        <dsp:cNvPr id="0" name=""/>
        <dsp:cNvSpPr/>
      </dsp:nvSpPr>
      <dsp:spPr>
        <a:xfrm>
          <a:off x="157868" y="1423347"/>
          <a:ext cx="287034" cy="2870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2CB8593-3CF1-4E6D-AC69-A808C3C09656}">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a:t>The idea was that web pages became templates.</a:t>
          </a:r>
          <a:endParaRPr lang="en-US" sz="1900" kern="1200"/>
        </a:p>
      </dsp:txBody>
      <dsp:txXfrm>
        <a:off x="602771" y="1305924"/>
        <a:ext cx="9455628" cy="521880"/>
      </dsp:txXfrm>
    </dsp:sp>
    <dsp:sp modelId="{62752C9B-1563-49E2-9F9E-12971F669109}">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63BDDE6-3E98-489B-AFC3-B99F0D655959}">
      <dsp:nvSpPr>
        <dsp:cNvPr id="0" name=""/>
        <dsp:cNvSpPr/>
      </dsp:nvSpPr>
      <dsp:spPr>
        <a:xfrm>
          <a:off x="157868" y="2075698"/>
          <a:ext cx="287034" cy="2870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62FEDF7-28D2-40A3-997E-19195EA8D8CC}">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a:t>Content could be loaded into each template from a database.</a:t>
          </a:r>
          <a:endParaRPr lang="en-US" sz="1900" kern="1200"/>
        </a:p>
      </dsp:txBody>
      <dsp:txXfrm>
        <a:off x="602771" y="1958275"/>
        <a:ext cx="9455628" cy="521880"/>
      </dsp:txXfrm>
    </dsp:sp>
    <dsp:sp modelId="{9E804AF6-C064-432A-8899-F808C3787B9C}">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47C345C-E11C-4A30-9C37-F02006E60116}">
      <dsp:nvSpPr>
        <dsp:cNvPr id="0" name=""/>
        <dsp:cNvSpPr/>
      </dsp:nvSpPr>
      <dsp:spPr>
        <a:xfrm>
          <a:off x="157868" y="2728048"/>
          <a:ext cx="287034" cy="28703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F6164EA-C217-41C1-A71F-BC35CEDD135D}">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dirty="0"/>
            <a:t>This meant that web pages were now </a:t>
          </a:r>
          <a:r>
            <a:rPr lang="en-GB" sz="1900" b="1" kern="1200" dirty="0"/>
            <a:t>DYNAMIC</a:t>
          </a:r>
          <a:r>
            <a:rPr lang="en-GB" sz="1900" kern="1200" dirty="0"/>
            <a:t>.</a:t>
          </a:r>
          <a:endParaRPr lang="en-US" sz="1900" kern="1200" dirty="0"/>
        </a:p>
      </dsp:txBody>
      <dsp:txXfrm>
        <a:off x="602771" y="2610625"/>
        <a:ext cx="9455628" cy="521880"/>
      </dsp:txXfrm>
    </dsp:sp>
    <dsp:sp modelId="{0D202CC5-DAAA-4E89-ADDB-31B53153A0B6}">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F000127-5E65-4622-8824-8868F8E5F8D8}">
      <dsp:nvSpPr>
        <dsp:cNvPr id="0" name=""/>
        <dsp:cNvSpPr/>
      </dsp:nvSpPr>
      <dsp:spPr>
        <a:xfrm>
          <a:off x="157868" y="3380398"/>
          <a:ext cx="287034" cy="28703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E5104C1-9E19-4B6B-AC50-425FAE1666AF}">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dirty="0"/>
            <a:t>They could be updated regularly.</a:t>
          </a:r>
          <a:endParaRPr lang="en-US" sz="1900" kern="1200" dirty="0"/>
        </a:p>
      </dsp:txBody>
      <dsp:txXfrm>
        <a:off x="602771" y="3262975"/>
        <a:ext cx="9455628" cy="52188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C165B-5A28-4879-9CCC-38BA4D78ED02}">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5DE672A-30B1-4C16-8CB6-E575014D5354}">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C1076AB-5557-4D46-972C-6F8BFEAF740A}">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GB" sz="1900" kern="1200"/>
            <a:t>Each page template was broken up into sections.</a:t>
          </a:r>
          <a:endParaRPr lang="en-US" sz="1900" kern="1200"/>
        </a:p>
      </dsp:txBody>
      <dsp:txXfrm>
        <a:off x="727681" y="2957"/>
        <a:ext cx="9330718" cy="630027"/>
      </dsp:txXfrm>
    </dsp:sp>
    <dsp:sp modelId="{B4D1553A-1EC1-486F-9618-5FA546FF6BED}">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1CC5057-14E2-41BA-9193-C2B93C4D61A6}">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6A07187-E960-4268-B024-42BC701E090F}">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GB" sz="1900" kern="1200"/>
            <a:t>Each section was called a ‘Placeholder’.</a:t>
          </a:r>
          <a:endParaRPr lang="en-US" sz="1900" kern="1200"/>
        </a:p>
      </dsp:txBody>
      <dsp:txXfrm>
        <a:off x="727681" y="790492"/>
        <a:ext cx="9330718" cy="630027"/>
      </dsp:txXfrm>
    </dsp:sp>
    <dsp:sp modelId="{31530954-7CEE-4A12-8864-7BDECF4F69EF}">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A172814-2509-4EF4-9570-91348C5423A1}">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47E6BE2-5AD0-4FB4-BC36-D26021946318}">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GB" sz="1900" kern="1200" dirty="0"/>
            <a:t>Each placeholder could load content from different fields of a database.</a:t>
          </a:r>
          <a:endParaRPr lang="en-US" sz="1900" kern="1200" dirty="0"/>
        </a:p>
      </dsp:txBody>
      <dsp:txXfrm>
        <a:off x="727681" y="1578026"/>
        <a:ext cx="9330718" cy="630027"/>
      </dsp:txXfrm>
    </dsp:sp>
    <dsp:sp modelId="{EB0D2D36-E45E-4D81-80B7-13B01259E8EC}">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0742D33-DE4B-4A4F-A632-2FFFE808BA33}">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31E548E-5808-40B1-BBB8-3795527CF868}">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GB" sz="1900" kern="1200"/>
            <a:t>If the content in the database changed, the page content would change.</a:t>
          </a:r>
          <a:endParaRPr lang="en-US" sz="1900" kern="1200"/>
        </a:p>
      </dsp:txBody>
      <dsp:txXfrm>
        <a:off x="727681" y="2365560"/>
        <a:ext cx="9330718" cy="630027"/>
      </dsp:txXfrm>
    </dsp:sp>
    <dsp:sp modelId="{9021D856-9D29-49FC-9872-3EBBA735B012}">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BDAD177-635E-4E76-B1E6-C87A4089020D}">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D74491E-5327-4530-AC7B-01E33C3EC2B4}">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GB" sz="1900" kern="1200" dirty="0"/>
            <a:t>This meant that </a:t>
          </a:r>
          <a:r>
            <a:rPr lang="en-GB" sz="1900" b="1" i="1" kern="1200" dirty="0"/>
            <a:t>CONTENT</a:t>
          </a:r>
          <a:r>
            <a:rPr lang="en-GB" sz="1900" kern="1200" dirty="0"/>
            <a:t> and </a:t>
          </a:r>
          <a:r>
            <a:rPr lang="en-GB" sz="1900" b="1" i="1" kern="1200" dirty="0"/>
            <a:t>PRESENTATION</a:t>
          </a:r>
          <a:r>
            <a:rPr lang="en-GB" sz="1900" kern="1200" dirty="0"/>
            <a:t> were now </a:t>
          </a:r>
          <a:r>
            <a:rPr lang="en-GB" sz="1900" b="1" i="1" kern="1200" dirty="0"/>
            <a:t>SEPARATED</a:t>
          </a:r>
          <a:r>
            <a:rPr lang="en-GB" sz="1900" kern="1200" dirty="0"/>
            <a:t>.</a:t>
          </a:r>
          <a:endParaRPr lang="en-US" sz="1900" kern="1200" dirty="0"/>
        </a:p>
      </dsp:txBody>
      <dsp:txXfrm>
        <a:off x="727681" y="3153094"/>
        <a:ext cx="9330718" cy="630027"/>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68587F-7C4D-4764-942A-2ED607232D41}">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1C3BF4D-053D-43C7-AD28-0E3F855BD90C}">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5C14FCD-7525-4508-AF5E-48ADA3A56EF9}">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GB" sz="1900" kern="1200"/>
            <a:t>When Content and Presentation were separated.</a:t>
          </a:r>
          <a:endParaRPr lang="en-US" sz="1900" kern="1200"/>
        </a:p>
      </dsp:txBody>
      <dsp:txXfrm>
        <a:off x="727681" y="2957"/>
        <a:ext cx="9330718" cy="630027"/>
      </dsp:txXfrm>
    </dsp:sp>
    <dsp:sp modelId="{F60D90A6-9340-421A-9BFB-13E49B252B65}">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11F604D-3AA5-492A-8859-2EC625938026}">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9E72235-09E4-48B0-BBDD-1144D9F57021}">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GB" sz="1900" kern="1200"/>
            <a:t>This meant that a page could be created once and updated many times.</a:t>
          </a:r>
          <a:endParaRPr lang="en-US" sz="1900" kern="1200"/>
        </a:p>
      </dsp:txBody>
      <dsp:txXfrm>
        <a:off x="727681" y="790492"/>
        <a:ext cx="9330718" cy="630027"/>
      </dsp:txXfrm>
    </dsp:sp>
    <dsp:sp modelId="{0BED1087-6CCB-4FF6-9F35-BD03894F23FC}">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3A79DAC-4F16-4969-A18C-621238699631}">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BF4E5DB-1002-4E9B-9986-882740726DDC}">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GB" sz="1900" kern="1200"/>
            <a:t>This meant that people were free to focus on the content of a web page.</a:t>
          </a:r>
          <a:endParaRPr lang="en-US" sz="1900" kern="1200"/>
        </a:p>
      </dsp:txBody>
      <dsp:txXfrm>
        <a:off x="727681" y="1578026"/>
        <a:ext cx="9330718" cy="630027"/>
      </dsp:txXfrm>
    </dsp:sp>
    <dsp:sp modelId="{07325EC2-8074-4127-8665-C8025CDB59B4}">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E99E219-ADBE-4336-AEFD-CB71E99C0388}">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5C0A676-93A9-4D98-A62C-71BE6F1F3AED}">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GB" sz="1900" kern="1200"/>
            <a:t>Pages could be updated very quickly and very frequently.</a:t>
          </a:r>
          <a:endParaRPr lang="en-US" sz="1900" kern="1200"/>
        </a:p>
      </dsp:txBody>
      <dsp:txXfrm>
        <a:off x="727681" y="2365560"/>
        <a:ext cx="9330718" cy="630027"/>
      </dsp:txXfrm>
    </dsp:sp>
    <dsp:sp modelId="{DDDA2072-A7BF-4230-B906-5249536623A3}">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B17D638-7174-426D-A2B8-61C5C1A22806}">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FCF1BE5-FFE5-499D-A429-10260E9D0627}">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GB" sz="1900" kern="1200"/>
            <a:t>This meant that users needed to keep coming back to view new content.</a:t>
          </a:r>
          <a:endParaRPr lang="en-US" sz="1900" kern="1200"/>
        </a:p>
      </dsp:txBody>
      <dsp:txXfrm>
        <a:off x="727681" y="3153094"/>
        <a:ext cx="9330718" cy="630027"/>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EC1B83-D6A4-4CC6-BC35-0D395797644F}">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CAFE1EE-2BEC-4A95-829F-12745EBA94F9}">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96D42C0-1F0F-4E7F-AB28-B2B3451644BE}">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CMS Stands for </a:t>
          </a:r>
          <a:r>
            <a:rPr lang="en-GB" sz="1900" b="1" u="sng" kern="1200" dirty="0"/>
            <a:t>C</a:t>
          </a:r>
          <a:r>
            <a:rPr lang="en-GB" sz="1900" kern="1200" dirty="0"/>
            <a:t>ontent </a:t>
          </a:r>
          <a:r>
            <a:rPr lang="en-GB" sz="1900" b="1" u="sng" kern="1200" dirty="0"/>
            <a:t>M</a:t>
          </a:r>
          <a:r>
            <a:rPr lang="en-GB" sz="1900" kern="1200" dirty="0"/>
            <a:t>anagement </a:t>
          </a:r>
          <a:r>
            <a:rPr lang="en-GB" sz="1900" b="1" u="sng" kern="1200" dirty="0"/>
            <a:t>S</a:t>
          </a:r>
          <a:r>
            <a:rPr lang="en-GB" sz="1900" kern="1200" dirty="0"/>
            <a:t>erver.</a:t>
          </a:r>
          <a:endParaRPr lang="en-US" sz="1900" kern="1200" dirty="0"/>
        </a:p>
      </dsp:txBody>
      <dsp:txXfrm>
        <a:off x="727681" y="2957"/>
        <a:ext cx="9330718" cy="630027"/>
      </dsp:txXfrm>
    </dsp:sp>
    <dsp:sp modelId="{1347E3FA-22E2-4C4B-B51B-89D015674458}">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5BA5A09-ADF5-4E44-A033-465FA6E52A1F}">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EB55096-E8D4-4CE4-8686-4404FE94A945}">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It is a program that contains a database and a software interface to the database.</a:t>
          </a:r>
          <a:endParaRPr lang="en-US" sz="1900" kern="1200" dirty="0"/>
        </a:p>
      </dsp:txBody>
      <dsp:txXfrm>
        <a:off x="727681" y="790492"/>
        <a:ext cx="9330718" cy="630027"/>
      </dsp:txXfrm>
    </dsp:sp>
    <dsp:sp modelId="{16A81F69-828C-4DF2-9D40-E2BDAC085CAB}">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E092DBB-BD83-4F6B-86F3-A27C60DC7481}">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D9293DB-0318-4250-BCDB-AEA97B26FF08}">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CMS authors use the software interface to enter content into the database.</a:t>
          </a:r>
          <a:endParaRPr lang="en-US" sz="1900" kern="1200" dirty="0"/>
        </a:p>
      </dsp:txBody>
      <dsp:txXfrm>
        <a:off x="727681" y="1578026"/>
        <a:ext cx="9330718" cy="630027"/>
      </dsp:txXfrm>
    </dsp:sp>
    <dsp:sp modelId="{D46000A2-184C-4801-A0AD-4ADE07E1296A}">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3A9F77F-4CBC-453A-9C8C-44714D5C7E7C}">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8DA19F5-051D-4C11-AEF3-92D68D9CE5B1}">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The website then picks up new content from the CMS database.</a:t>
          </a:r>
          <a:endParaRPr lang="en-US" sz="1900" kern="1200"/>
        </a:p>
      </dsp:txBody>
      <dsp:txXfrm>
        <a:off x="727681" y="2365560"/>
        <a:ext cx="9330718" cy="630027"/>
      </dsp:txXfrm>
    </dsp:sp>
    <dsp:sp modelId="{3BBFB00C-70DD-435A-A41C-11C2B82A0AF9}">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42AD6A4-D107-4512-A6EA-793D522FF55D}">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2C37161-B20D-483E-AFD0-C99F4DA9DAE5}">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Moderns CMS examples include WordPress and Joomla.</a:t>
          </a:r>
          <a:endParaRPr lang="en-US" sz="1900" kern="1200"/>
        </a:p>
      </dsp:txBody>
      <dsp:txXfrm>
        <a:off x="727681" y="3153094"/>
        <a:ext cx="9330718" cy="630027"/>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C2AAF2-0897-45C8-83C5-0EACDBDCD9D9}">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AC7ED2A-5EE4-44BB-BA40-39A9BEEAEAE0}">
      <dsp:nvSpPr>
        <dsp:cNvPr id="0" name=""/>
        <dsp:cNvSpPr/>
      </dsp:nvSpPr>
      <dsp:spPr>
        <a:xfrm>
          <a:off x="157868" y="11864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156C4AA-C807-4A26-A22B-4D61F07A3CB2}">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00100">
            <a:lnSpc>
              <a:spcPct val="90000"/>
            </a:lnSpc>
            <a:spcBef>
              <a:spcPct val="0"/>
            </a:spcBef>
            <a:spcAft>
              <a:spcPct val="35000"/>
            </a:spcAft>
            <a:buNone/>
          </a:pPr>
          <a:r>
            <a:rPr lang="en-GB" sz="1800" kern="1200" dirty="0"/>
            <a:t>Web 2.0 allowed websites to track what users were doing between pages. This was called a </a:t>
          </a:r>
          <a:r>
            <a:rPr lang="en-GB" sz="1800" b="1" kern="1200" dirty="0"/>
            <a:t>Session</a:t>
          </a:r>
          <a:r>
            <a:rPr lang="en-GB" sz="1800" kern="1200" dirty="0"/>
            <a:t>.</a:t>
          </a:r>
          <a:endParaRPr lang="en-US" sz="1800" kern="1200" dirty="0"/>
        </a:p>
      </dsp:txBody>
      <dsp:txXfrm>
        <a:off x="602771" y="1224"/>
        <a:ext cx="9455628" cy="521880"/>
      </dsp:txXfrm>
    </dsp:sp>
    <dsp:sp modelId="{93310045-4694-49DE-982C-F26B6761E95C}">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91CA3F1-F0C7-4F29-8199-F1B10CE8329C}">
      <dsp:nvSpPr>
        <dsp:cNvPr id="0" name=""/>
        <dsp:cNvSpPr/>
      </dsp:nvSpPr>
      <dsp:spPr>
        <a:xfrm>
          <a:off x="157868" y="77099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6FB73AC-5B4C-40A8-871A-1ADF9F0347B5}">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00100">
            <a:lnSpc>
              <a:spcPct val="90000"/>
            </a:lnSpc>
            <a:spcBef>
              <a:spcPct val="0"/>
            </a:spcBef>
            <a:spcAft>
              <a:spcPct val="35000"/>
            </a:spcAft>
            <a:buNone/>
          </a:pPr>
          <a:r>
            <a:rPr lang="en-GB" sz="1800" kern="1200"/>
            <a:t>This meant using of one of two technologies:</a:t>
          </a:r>
          <a:endParaRPr lang="en-US" sz="1800" kern="1200"/>
        </a:p>
      </dsp:txBody>
      <dsp:txXfrm>
        <a:off x="602771" y="653574"/>
        <a:ext cx="9455628" cy="521880"/>
      </dsp:txXfrm>
    </dsp:sp>
    <dsp:sp modelId="{5B956383-10D1-4B94-A0BD-CBE90C654515}">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37BBB03-7E85-45D4-81AB-8C5F2142B8BA}">
      <dsp:nvSpPr>
        <dsp:cNvPr id="0" name=""/>
        <dsp:cNvSpPr/>
      </dsp:nvSpPr>
      <dsp:spPr>
        <a:xfrm>
          <a:off x="157868" y="1423347"/>
          <a:ext cx="287034" cy="2870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195B8D1-7DB4-4A02-BB37-BAB6974820B5}">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00100">
            <a:lnSpc>
              <a:spcPct val="90000"/>
            </a:lnSpc>
            <a:spcBef>
              <a:spcPct val="0"/>
            </a:spcBef>
            <a:spcAft>
              <a:spcPct val="35000"/>
            </a:spcAft>
            <a:buNone/>
          </a:pPr>
          <a:r>
            <a:rPr lang="en-GB" sz="1800" kern="1200" dirty="0"/>
            <a:t>A session state server programmed on the webserver.</a:t>
          </a:r>
          <a:endParaRPr lang="en-US" sz="1800" kern="1200" dirty="0"/>
        </a:p>
      </dsp:txBody>
      <dsp:txXfrm>
        <a:off x="602771" y="1305924"/>
        <a:ext cx="9455628" cy="521880"/>
      </dsp:txXfrm>
    </dsp:sp>
    <dsp:sp modelId="{3BCF48DF-63A8-403B-B6A2-CA9C1BB620AB}">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90C7FE7-0E2A-4673-91F0-FD2316801C33}">
      <dsp:nvSpPr>
        <dsp:cNvPr id="0" name=""/>
        <dsp:cNvSpPr/>
      </dsp:nvSpPr>
      <dsp:spPr>
        <a:xfrm>
          <a:off x="157868" y="2075698"/>
          <a:ext cx="287034" cy="2870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478C952-77A3-4F3F-B221-2F9D3AF59A56}">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00100">
            <a:lnSpc>
              <a:spcPct val="90000"/>
            </a:lnSpc>
            <a:spcBef>
              <a:spcPct val="0"/>
            </a:spcBef>
            <a:spcAft>
              <a:spcPct val="35000"/>
            </a:spcAft>
            <a:buNone/>
          </a:pPr>
          <a:r>
            <a:rPr lang="en-GB" sz="1800" kern="1200"/>
            <a:t>Increased use of cookies on the client machine.</a:t>
          </a:r>
          <a:endParaRPr lang="en-US" sz="1800" kern="1200"/>
        </a:p>
      </dsp:txBody>
      <dsp:txXfrm>
        <a:off x="602771" y="1958275"/>
        <a:ext cx="9455628" cy="521880"/>
      </dsp:txXfrm>
    </dsp:sp>
    <dsp:sp modelId="{EB39AF64-AF17-4FA0-BCC8-07C50BED1D54}">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AEA94DB-E2CD-4FD2-95DB-2B38A83FFC6D}">
      <dsp:nvSpPr>
        <dsp:cNvPr id="0" name=""/>
        <dsp:cNvSpPr/>
      </dsp:nvSpPr>
      <dsp:spPr>
        <a:xfrm>
          <a:off x="157868" y="2728048"/>
          <a:ext cx="287034" cy="28703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9C479BD-2E7B-416A-B43C-C74DC83270F6}">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00100">
            <a:lnSpc>
              <a:spcPct val="90000"/>
            </a:lnSpc>
            <a:spcBef>
              <a:spcPct val="0"/>
            </a:spcBef>
            <a:spcAft>
              <a:spcPct val="35000"/>
            </a:spcAft>
            <a:buNone/>
          </a:pPr>
          <a:r>
            <a:rPr lang="en-GB" sz="1800" kern="1200" dirty="0"/>
            <a:t>Both technologies allowed a website to ‘remember’ what a user did between pages.</a:t>
          </a:r>
          <a:endParaRPr lang="en-US" sz="1800" kern="1200" dirty="0"/>
        </a:p>
      </dsp:txBody>
      <dsp:txXfrm>
        <a:off x="602771" y="2610625"/>
        <a:ext cx="9455628" cy="521880"/>
      </dsp:txXfrm>
    </dsp:sp>
    <dsp:sp modelId="{30AB288B-6A9F-4F70-BF9A-28075026D30E}">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91D3605-3AC9-4A2E-8357-9A31B243327B}">
      <dsp:nvSpPr>
        <dsp:cNvPr id="0" name=""/>
        <dsp:cNvSpPr/>
      </dsp:nvSpPr>
      <dsp:spPr>
        <a:xfrm>
          <a:off x="157868" y="3380398"/>
          <a:ext cx="287034" cy="28703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34908FD-59CC-4850-AABA-5841BE0B66DC}">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00100">
            <a:lnSpc>
              <a:spcPct val="90000"/>
            </a:lnSpc>
            <a:spcBef>
              <a:spcPct val="0"/>
            </a:spcBef>
            <a:spcAft>
              <a:spcPct val="35000"/>
            </a:spcAft>
            <a:buNone/>
          </a:pPr>
          <a:r>
            <a:rPr lang="en-GB" sz="1800" kern="1200" dirty="0"/>
            <a:t>This was the basis of the Amazon Shopping Cart.</a:t>
          </a:r>
          <a:endParaRPr lang="en-US" sz="1800" kern="1200" dirty="0"/>
        </a:p>
      </dsp:txBody>
      <dsp:txXfrm>
        <a:off x="602771" y="3262975"/>
        <a:ext cx="9455628" cy="52188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256AD5-2DB3-4C8B-9F1C-BBC0EA107E28}">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3ED40EE-336B-4690-A255-27E90D995504}">
      <dsp:nvSpPr>
        <dsp:cNvPr id="0" name=""/>
        <dsp:cNvSpPr/>
      </dsp:nvSpPr>
      <dsp:spPr>
        <a:xfrm>
          <a:off x="157868" y="11864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E40EBD8-0223-4DFD-9FDD-14B7A8F604DB}">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711200">
            <a:lnSpc>
              <a:spcPct val="100000"/>
            </a:lnSpc>
            <a:spcBef>
              <a:spcPct val="0"/>
            </a:spcBef>
            <a:spcAft>
              <a:spcPct val="35000"/>
            </a:spcAft>
            <a:buNone/>
          </a:pPr>
          <a:r>
            <a:rPr lang="en-GB" sz="1600" kern="1200" dirty="0"/>
            <a:t>Ajax stands for </a:t>
          </a:r>
          <a:r>
            <a:rPr lang="en-GB" sz="1600" b="1" u="sng" kern="1200" dirty="0"/>
            <a:t>A</a:t>
          </a:r>
          <a:r>
            <a:rPr lang="en-GB" sz="1600" kern="1200" dirty="0"/>
            <a:t>synchronous </a:t>
          </a:r>
          <a:r>
            <a:rPr lang="en-GB" sz="1600" b="1" u="sng" kern="1200" dirty="0"/>
            <a:t>J</a:t>
          </a:r>
          <a:r>
            <a:rPr lang="en-GB" sz="1600" kern="1200" dirty="0"/>
            <a:t>avaScript </a:t>
          </a:r>
          <a:r>
            <a:rPr lang="en-GB" sz="1600" b="1" u="sng" kern="1200" dirty="0"/>
            <a:t>A</a:t>
          </a:r>
          <a:r>
            <a:rPr lang="en-GB" sz="1600" kern="1200" dirty="0"/>
            <a:t>nd </a:t>
          </a:r>
          <a:r>
            <a:rPr lang="en-GB" sz="1600" b="1" u="sng" kern="1200" dirty="0"/>
            <a:t>X</a:t>
          </a:r>
          <a:r>
            <a:rPr lang="en-GB" sz="1600" kern="1200" dirty="0"/>
            <a:t>ML.</a:t>
          </a:r>
          <a:endParaRPr lang="en-US" sz="1600" kern="1200" dirty="0"/>
        </a:p>
      </dsp:txBody>
      <dsp:txXfrm>
        <a:off x="602771" y="1224"/>
        <a:ext cx="9455628" cy="521880"/>
      </dsp:txXfrm>
    </dsp:sp>
    <dsp:sp modelId="{C6221BE0-1E4C-4949-85D3-85B4875A19ED}">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8B038B1-935E-4970-A587-D4776BEC4846}">
      <dsp:nvSpPr>
        <dsp:cNvPr id="0" name=""/>
        <dsp:cNvSpPr/>
      </dsp:nvSpPr>
      <dsp:spPr>
        <a:xfrm>
          <a:off x="157868" y="77099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5963EB7-EDFD-4763-A2BC-4D9560F8694C}">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711200">
            <a:lnSpc>
              <a:spcPct val="100000"/>
            </a:lnSpc>
            <a:spcBef>
              <a:spcPct val="0"/>
            </a:spcBef>
            <a:spcAft>
              <a:spcPct val="35000"/>
            </a:spcAft>
            <a:buNone/>
          </a:pPr>
          <a:r>
            <a:rPr lang="en-GB" sz="1600" kern="1200"/>
            <a:t>It is a technology that allows a fragment of a page to be automatically reloaded with new content.</a:t>
          </a:r>
          <a:endParaRPr lang="en-US" sz="1600" kern="1200"/>
        </a:p>
      </dsp:txBody>
      <dsp:txXfrm>
        <a:off x="602771" y="653574"/>
        <a:ext cx="9455628" cy="521880"/>
      </dsp:txXfrm>
    </dsp:sp>
    <dsp:sp modelId="{8E05EB85-E15D-4976-A757-77B3817B724E}">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FDC52E6-4958-4C95-B51B-CC3EDC82B8AF}">
      <dsp:nvSpPr>
        <dsp:cNvPr id="0" name=""/>
        <dsp:cNvSpPr/>
      </dsp:nvSpPr>
      <dsp:spPr>
        <a:xfrm>
          <a:off x="157868" y="1423347"/>
          <a:ext cx="287034" cy="2870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E825B27-BF00-43A0-8076-A380236E0324}">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711200">
            <a:lnSpc>
              <a:spcPct val="100000"/>
            </a:lnSpc>
            <a:spcBef>
              <a:spcPct val="0"/>
            </a:spcBef>
            <a:spcAft>
              <a:spcPct val="35000"/>
            </a:spcAft>
            <a:buNone/>
          </a:pPr>
          <a:r>
            <a:rPr lang="en-GB" sz="1600" kern="1200"/>
            <a:t>Up to now, entire pages had to be reloaded by a user request.</a:t>
          </a:r>
          <a:endParaRPr lang="en-US" sz="1600" kern="1200"/>
        </a:p>
      </dsp:txBody>
      <dsp:txXfrm>
        <a:off x="602771" y="1305924"/>
        <a:ext cx="9455628" cy="521880"/>
      </dsp:txXfrm>
    </dsp:sp>
    <dsp:sp modelId="{274998CC-F5AF-4837-9EE6-7792224DFE42}">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92F367B-3399-4F0E-9AB3-C30F1310BC68}">
      <dsp:nvSpPr>
        <dsp:cNvPr id="0" name=""/>
        <dsp:cNvSpPr/>
      </dsp:nvSpPr>
      <dsp:spPr>
        <a:xfrm>
          <a:off x="157868" y="2075698"/>
          <a:ext cx="287034" cy="2870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CC6D483-9A4A-4646-81F7-1A89FCC42044}">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711200">
            <a:lnSpc>
              <a:spcPct val="100000"/>
            </a:lnSpc>
            <a:spcBef>
              <a:spcPct val="0"/>
            </a:spcBef>
            <a:spcAft>
              <a:spcPct val="35000"/>
            </a:spcAft>
            <a:buNone/>
          </a:pPr>
          <a:r>
            <a:rPr lang="en-GB" sz="1600" b="1" i="1" kern="1200" dirty="0"/>
            <a:t>AJAX</a:t>
          </a:r>
          <a:r>
            <a:rPr lang="en-GB" sz="1600" kern="1200" dirty="0"/>
            <a:t> allowed for parts of pages to be updated without user input.</a:t>
          </a:r>
          <a:endParaRPr lang="en-US" sz="1600" kern="1200" dirty="0"/>
        </a:p>
      </dsp:txBody>
      <dsp:txXfrm>
        <a:off x="602771" y="1958275"/>
        <a:ext cx="9455628" cy="521880"/>
      </dsp:txXfrm>
    </dsp:sp>
    <dsp:sp modelId="{CA5CF0B9-B747-4144-A8B1-8B9F622435C3}">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AA5D35C-FA83-4E70-90F7-EC8A91A6EFF4}">
      <dsp:nvSpPr>
        <dsp:cNvPr id="0" name=""/>
        <dsp:cNvSpPr/>
      </dsp:nvSpPr>
      <dsp:spPr>
        <a:xfrm>
          <a:off x="157868" y="2728048"/>
          <a:ext cx="287034" cy="28703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7AC04C0-F67A-4C77-9F58-4DBA0E3E0C76}">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711200">
            <a:lnSpc>
              <a:spcPct val="100000"/>
            </a:lnSpc>
            <a:spcBef>
              <a:spcPct val="0"/>
            </a:spcBef>
            <a:spcAft>
              <a:spcPct val="35000"/>
            </a:spcAft>
            <a:buNone/>
          </a:pPr>
          <a:r>
            <a:rPr lang="en-GB" sz="1600" kern="1200" dirty="0"/>
            <a:t>This is seen when the BBC updates certain news or sport pages automatically when new content is available.</a:t>
          </a:r>
          <a:endParaRPr lang="en-US" sz="1600" kern="1200" dirty="0"/>
        </a:p>
      </dsp:txBody>
      <dsp:txXfrm>
        <a:off x="602771" y="2610625"/>
        <a:ext cx="9455628" cy="521880"/>
      </dsp:txXfrm>
    </dsp:sp>
    <dsp:sp modelId="{703FA889-3AFF-4D16-8B18-7246BD69A9CB}">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3D44ABC-B474-4439-978B-0DD6F101A1E1}">
      <dsp:nvSpPr>
        <dsp:cNvPr id="0" name=""/>
        <dsp:cNvSpPr/>
      </dsp:nvSpPr>
      <dsp:spPr>
        <a:xfrm>
          <a:off x="157868" y="3380398"/>
          <a:ext cx="287034" cy="28703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8325475-A64F-4A56-A8D8-9BF4A3BF1FDC}">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711200">
            <a:lnSpc>
              <a:spcPct val="100000"/>
            </a:lnSpc>
            <a:spcBef>
              <a:spcPct val="0"/>
            </a:spcBef>
            <a:spcAft>
              <a:spcPct val="35000"/>
            </a:spcAft>
            <a:buNone/>
          </a:pPr>
          <a:r>
            <a:rPr lang="en-GB" sz="1600" kern="1200"/>
            <a:t>It also formed the basis for push notifications that we now see on our mobile apps.</a:t>
          </a:r>
          <a:endParaRPr lang="en-US" sz="1600" kern="1200"/>
        </a:p>
      </dsp:txBody>
      <dsp:txXfrm>
        <a:off x="602771" y="3262975"/>
        <a:ext cx="9455628" cy="521880"/>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B6D233-67E3-4453-B05A-9EE98FF0890F}">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915D1A0-C850-41C4-B68E-2B0FBD15DF07}">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ACAAB73-49E8-4D55-B6A3-62B615759DA8}">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Wikis are sites where any authorised user can modify any content.</a:t>
          </a:r>
          <a:endParaRPr lang="en-US" sz="1900" kern="1200" dirty="0"/>
        </a:p>
      </dsp:txBody>
      <dsp:txXfrm>
        <a:off x="727681" y="2957"/>
        <a:ext cx="9330718" cy="630027"/>
      </dsp:txXfrm>
    </dsp:sp>
    <dsp:sp modelId="{3F33A095-D245-4C00-9641-301E57F9892D}">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F4B4475-FC45-4D40-832F-5846D5CA50E7}">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5A27C85-0249-4C74-B014-DC7076973CB8}">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The most well-known Wiki is </a:t>
          </a:r>
          <a:r>
            <a:rPr lang="en-GB" sz="1900" kern="1200" dirty="0">
              <a:hlinkClick xmlns:r="http://schemas.openxmlformats.org/officeDocument/2006/relationships" r:id="rId5"/>
            </a:rPr>
            <a:t>www.wikipedia.com</a:t>
          </a:r>
          <a:r>
            <a:rPr lang="en-GB" sz="1900" kern="1200" dirty="0"/>
            <a:t>.</a:t>
          </a:r>
          <a:endParaRPr lang="en-US" sz="1900" kern="1200" dirty="0"/>
        </a:p>
      </dsp:txBody>
      <dsp:txXfrm>
        <a:off x="727681" y="790492"/>
        <a:ext cx="9330718" cy="630027"/>
      </dsp:txXfrm>
    </dsp:sp>
    <dsp:sp modelId="{B9B23B2B-8F26-4D28-83E0-6655F06DE2DC}">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03509A3-4F52-4FAC-A1DA-5CD758B0F489}">
      <dsp:nvSpPr>
        <dsp:cNvPr id="0" name=""/>
        <dsp:cNvSpPr/>
      </dsp:nvSpPr>
      <dsp:spPr>
        <a:xfrm>
          <a:off x="190583" y="1719782"/>
          <a:ext cx="346515" cy="346515"/>
        </a:xfrm>
        <a:prstGeom prst="rect">
          <a:avLst/>
        </a:prstGeom>
        <a:blipFill>
          <a:blip xmlns:r="http://schemas.openxmlformats.org/officeDocument/2006/relationships"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54407D6-A5F3-4F5E-B17B-1F09A34BC11F}">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Because anyone can modify content, Wikis are rarely used in public anymore.</a:t>
          </a:r>
          <a:endParaRPr lang="en-US" sz="1900" kern="1200" dirty="0"/>
        </a:p>
      </dsp:txBody>
      <dsp:txXfrm>
        <a:off x="727681" y="1578026"/>
        <a:ext cx="9330718" cy="630027"/>
      </dsp:txXfrm>
    </dsp:sp>
    <dsp:sp modelId="{A6A594E1-086A-4A2D-A20E-0572171264B0}">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A04C2D-DA45-4DA4-BA18-AF6EE666891D}">
      <dsp:nvSpPr>
        <dsp:cNvPr id="0" name=""/>
        <dsp:cNvSpPr/>
      </dsp:nvSpPr>
      <dsp:spPr>
        <a:xfrm>
          <a:off x="190583" y="2507316"/>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DBB432B-ED58-4D52-B699-D28492D6130A}">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People can post false or malicious data into a Wiki.</a:t>
          </a:r>
          <a:endParaRPr lang="en-US" sz="1900" kern="1200"/>
        </a:p>
      </dsp:txBody>
      <dsp:txXfrm>
        <a:off x="727681" y="2365560"/>
        <a:ext cx="9330718" cy="630027"/>
      </dsp:txXfrm>
    </dsp:sp>
    <dsp:sp modelId="{AF57D4E3-5818-4EDA-AFE8-0296BA55CB51}">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7B81B3B-7131-4679-8907-5A9171D9E85D}">
      <dsp:nvSpPr>
        <dsp:cNvPr id="0" name=""/>
        <dsp:cNvSpPr/>
      </dsp:nvSpPr>
      <dsp:spPr>
        <a:xfrm>
          <a:off x="190583" y="3294850"/>
          <a:ext cx="346515" cy="346515"/>
        </a:xfrm>
        <a:prstGeom prst="rect">
          <a:avLst/>
        </a:prstGeom>
        <a:blipFill>
          <a:blip xmlns:r="http://schemas.openxmlformats.org/officeDocument/2006/relationships"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82F0BAC-C232-450E-9F00-2A50266DF9B6}">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Businesses use them internally to help keep documentation up to date.</a:t>
          </a:r>
          <a:endParaRPr lang="en-US" sz="1900" kern="1200"/>
        </a:p>
      </dsp:txBody>
      <dsp:txXfrm>
        <a:off x="727681" y="3153094"/>
        <a:ext cx="9330718" cy="630027"/>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CE9BC3-F26F-48FA-A120-005C154C1E5D}">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80950A0-48A9-4AB8-99AD-59A105195140}">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6468625-4F56-4D0F-B436-4E1C36ED412E}">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90000"/>
            </a:lnSpc>
            <a:spcBef>
              <a:spcPct val="0"/>
            </a:spcBef>
            <a:spcAft>
              <a:spcPct val="35000"/>
            </a:spcAft>
            <a:buNone/>
          </a:pPr>
          <a:r>
            <a:rPr lang="en-GB" sz="1800" kern="1200"/>
            <a:t>A Blog (short for We</a:t>
          </a:r>
          <a:r>
            <a:rPr lang="en-GB" sz="1800" b="1" kern="1200"/>
            <a:t>b</a:t>
          </a:r>
          <a:r>
            <a:rPr lang="en-GB" sz="1800" kern="1200"/>
            <a:t> </a:t>
          </a:r>
          <a:r>
            <a:rPr lang="en-GB" sz="1800" b="1" kern="1200"/>
            <a:t>Log</a:t>
          </a:r>
          <a:r>
            <a:rPr lang="en-GB" sz="1800" kern="1200"/>
            <a:t>) is an online diary kept by individuals.</a:t>
          </a:r>
          <a:endParaRPr lang="en-US" sz="1800" kern="1200"/>
        </a:p>
      </dsp:txBody>
      <dsp:txXfrm>
        <a:off x="727681" y="2957"/>
        <a:ext cx="9330718" cy="630027"/>
      </dsp:txXfrm>
    </dsp:sp>
    <dsp:sp modelId="{4BEDF39D-208B-4B1E-B600-3485A1B615CD}">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53A28EC-CC5C-432C-BB01-841F4DE671AA}">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3123477-F25E-4B9B-9F46-2ECD254DFA62}">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90000"/>
            </a:lnSpc>
            <a:spcBef>
              <a:spcPct val="0"/>
            </a:spcBef>
            <a:spcAft>
              <a:spcPct val="35000"/>
            </a:spcAft>
            <a:buNone/>
          </a:pPr>
          <a:r>
            <a:rPr lang="en-GB" sz="1800" kern="1200"/>
            <a:t>At one point, these were so popular, this part of the web was called the blogosphere.</a:t>
          </a:r>
          <a:endParaRPr lang="en-US" sz="1800" kern="1200"/>
        </a:p>
      </dsp:txBody>
      <dsp:txXfrm>
        <a:off x="727681" y="790492"/>
        <a:ext cx="9330718" cy="630027"/>
      </dsp:txXfrm>
    </dsp:sp>
    <dsp:sp modelId="{E83947D5-E16A-43DE-B489-0E8D1D67B5DD}">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76CE400-2021-43B3-8F8E-023948605FE7}">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40C2A26-7C94-47C9-B2C1-A0FAFF9B9EFC}">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90000"/>
            </a:lnSpc>
            <a:spcBef>
              <a:spcPct val="0"/>
            </a:spcBef>
            <a:spcAft>
              <a:spcPct val="35000"/>
            </a:spcAft>
            <a:buNone/>
          </a:pPr>
          <a:r>
            <a:rPr lang="en-GB" sz="1800" kern="1200"/>
            <a:t>They have since been overtaken by social media feeds.</a:t>
          </a:r>
          <a:endParaRPr lang="en-US" sz="1800" kern="1200"/>
        </a:p>
      </dsp:txBody>
      <dsp:txXfrm>
        <a:off x="727681" y="1578026"/>
        <a:ext cx="9330718" cy="630027"/>
      </dsp:txXfrm>
    </dsp:sp>
    <dsp:sp modelId="{75996798-4F18-463A-9527-11FB09DB7CCF}">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B80E57-F81E-4EC3-B81B-BA64B5AE191A}">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D82DA64-7D5C-49B5-B85C-DAD2550E7CE5}">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90000"/>
            </a:lnSpc>
            <a:spcBef>
              <a:spcPct val="0"/>
            </a:spcBef>
            <a:spcAft>
              <a:spcPct val="35000"/>
            </a:spcAft>
            <a:buNone/>
          </a:pPr>
          <a:r>
            <a:rPr lang="en-GB" sz="1800" kern="1200"/>
            <a:t>Blogs still remain incredibly popular because you can post more information than social media.</a:t>
          </a:r>
          <a:endParaRPr lang="en-US" sz="1800" kern="1200"/>
        </a:p>
      </dsp:txBody>
      <dsp:txXfrm>
        <a:off x="727681" y="2365560"/>
        <a:ext cx="9330718" cy="630027"/>
      </dsp:txXfrm>
    </dsp:sp>
    <dsp:sp modelId="{D6DB3709-5E03-42C2-AEB9-76B706DDD646}">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91F565A-FC7E-430F-B75B-9B720B71B09F}">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B8B17CD-3CC0-4AF7-A5FC-9F5F2F2E7B2F}">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90000"/>
            </a:lnSpc>
            <a:spcBef>
              <a:spcPct val="0"/>
            </a:spcBef>
            <a:spcAft>
              <a:spcPct val="35000"/>
            </a:spcAft>
            <a:buNone/>
          </a:pPr>
          <a:r>
            <a:rPr lang="en-GB" sz="1800" kern="1200"/>
            <a:t>409 million blogs are still read each month over 20 billion blog sites (May 2022)</a:t>
          </a:r>
          <a:endParaRPr lang="en-US" sz="1800" kern="1200"/>
        </a:p>
      </dsp:txBody>
      <dsp:txXfrm>
        <a:off x="727681" y="3153094"/>
        <a:ext cx="9330718" cy="630027"/>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0E5435-5671-459B-97A8-03B398662303}">
      <dsp:nvSpPr>
        <dsp:cNvPr id="0" name=""/>
        <dsp:cNvSpPr/>
      </dsp:nvSpPr>
      <dsp:spPr>
        <a:xfrm>
          <a:off x="0" y="323"/>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E7D3552-E496-49D6-9EF4-C690573B8B5F}">
      <dsp:nvSpPr>
        <dsp:cNvPr id="0" name=""/>
        <dsp:cNvSpPr/>
      </dsp:nvSpPr>
      <dsp:spPr>
        <a:xfrm>
          <a:off x="134716" y="100526"/>
          <a:ext cx="244939" cy="24493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C04AECF-805A-419D-9181-0286A5403828}">
      <dsp:nvSpPr>
        <dsp:cNvPr id="0" name=""/>
        <dsp:cNvSpPr/>
      </dsp:nvSpPr>
      <dsp:spPr>
        <a:xfrm>
          <a:off x="514373" y="323"/>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GB" sz="1600" kern="1200"/>
            <a:t>Social Networking has been around since the early 2000s.</a:t>
          </a:r>
          <a:endParaRPr lang="en-US" sz="1600" kern="1200"/>
        </a:p>
      </dsp:txBody>
      <dsp:txXfrm>
        <a:off x="514373" y="323"/>
        <a:ext cx="9544026" cy="445345"/>
      </dsp:txXfrm>
    </dsp:sp>
    <dsp:sp modelId="{60AD3F8A-0AFC-413D-A426-3FD3BD91D37A}">
      <dsp:nvSpPr>
        <dsp:cNvPr id="0" name=""/>
        <dsp:cNvSpPr/>
      </dsp:nvSpPr>
      <dsp:spPr>
        <a:xfrm>
          <a:off x="0" y="557004"/>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0C90908-C00E-45DC-9426-1EFCFD9E7DAF}">
      <dsp:nvSpPr>
        <dsp:cNvPr id="0" name=""/>
        <dsp:cNvSpPr/>
      </dsp:nvSpPr>
      <dsp:spPr>
        <a:xfrm>
          <a:off x="134716" y="657207"/>
          <a:ext cx="244939" cy="24493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9DD3E79-7EF6-44DC-8709-2011611AE391}">
      <dsp:nvSpPr>
        <dsp:cNvPr id="0" name=""/>
        <dsp:cNvSpPr/>
      </dsp:nvSpPr>
      <dsp:spPr>
        <a:xfrm>
          <a:off x="514373" y="557004"/>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GB" sz="1600" kern="1200" dirty="0"/>
            <a:t>The first social media sites were Myspace and Facebook.</a:t>
          </a:r>
          <a:endParaRPr lang="en-US" sz="1600" kern="1200" dirty="0"/>
        </a:p>
      </dsp:txBody>
      <dsp:txXfrm>
        <a:off x="514373" y="557004"/>
        <a:ext cx="9544026" cy="445345"/>
      </dsp:txXfrm>
    </dsp:sp>
    <dsp:sp modelId="{DAF8134F-CC23-4187-8CA9-068DB2F6767E}">
      <dsp:nvSpPr>
        <dsp:cNvPr id="0" name=""/>
        <dsp:cNvSpPr/>
      </dsp:nvSpPr>
      <dsp:spPr>
        <a:xfrm>
          <a:off x="0" y="1113686"/>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50FD74E-CFF3-4724-8D97-0FD722304221}">
      <dsp:nvSpPr>
        <dsp:cNvPr id="0" name=""/>
        <dsp:cNvSpPr/>
      </dsp:nvSpPr>
      <dsp:spPr>
        <a:xfrm>
          <a:off x="134716" y="1213888"/>
          <a:ext cx="244939" cy="24493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8E656D2-2047-49D4-8B9E-B9E3A78494A0}">
      <dsp:nvSpPr>
        <dsp:cNvPr id="0" name=""/>
        <dsp:cNvSpPr/>
      </dsp:nvSpPr>
      <dsp:spPr>
        <a:xfrm>
          <a:off x="514373" y="1113686"/>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GB" sz="1600" kern="1200" err="1"/>
            <a:t>MySpace</a:t>
          </a:r>
          <a:r>
            <a:rPr lang="en-GB" sz="1600" kern="1200"/>
            <a:t> was namechecked in the first </a:t>
          </a:r>
          <a:r>
            <a:rPr lang="en-GB" sz="1600" b="1" i="1" kern="1200"/>
            <a:t>Iron Man </a:t>
          </a:r>
          <a:r>
            <a:rPr lang="en-GB" sz="1600" kern="1200"/>
            <a:t>movie (2008) but has since ceased.</a:t>
          </a:r>
          <a:endParaRPr lang="en-US" sz="1600" kern="1200"/>
        </a:p>
      </dsp:txBody>
      <dsp:txXfrm>
        <a:off x="514373" y="1113686"/>
        <a:ext cx="9544026" cy="445345"/>
      </dsp:txXfrm>
    </dsp:sp>
    <dsp:sp modelId="{EB8EFEE1-F8FA-480F-A67E-93954E6EF7F6}">
      <dsp:nvSpPr>
        <dsp:cNvPr id="0" name=""/>
        <dsp:cNvSpPr/>
      </dsp:nvSpPr>
      <dsp:spPr>
        <a:xfrm>
          <a:off x="0" y="1670367"/>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EC7519C-B0BA-414D-93C6-A73F9E2987EC}">
      <dsp:nvSpPr>
        <dsp:cNvPr id="0" name=""/>
        <dsp:cNvSpPr/>
      </dsp:nvSpPr>
      <dsp:spPr>
        <a:xfrm>
          <a:off x="134716" y="1770570"/>
          <a:ext cx="244939" cy="244939"/>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7BDA66C-41DA-4CDC-BBD1-8085CD7C9E45}">
      <dsp:nvSpPr>
        <dsp:cNvPr id="0" name=""/>
        <dsp:cNvSpPr/>
      </dsp:nvSpPr>
      <dsp:spPr>
        <a:xfrm>
          <a:off x="514373" y="1670367"/>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GB" sz="1600" kern="1200" dirty="0"/>
            <a:t>In Social Networking, a profile is created, and people could view and share published content.</a:t>
          </a:r>
          <a:endParaRPr lang="en-US" sz="1600" kern="1200" dirty="0"/>
        </a:p>
      </dsp:txBody>
      <dsp:txXfrm>
        <a:off x="514373" y="1670367"/>
        <a:ext cx="9544026" cy="445345"/>
      </dsp:txXfrm>
    </dsp:sp>
    <dsp:sp modelId="{5831FF72-D9E8-4CD6-A7F4-F8E3ECEB363B}">
      <dsp:nvSpPr>
        <dsp:cNvPr id="0" name=""/>
        <dsp:cNvSpPr/>
      </dsp:nvSpPr>
      <dsp:spPr>
        <a:xfrm>
          <a:off x="0" y="2227048"/>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7D0904A-6D8E-4E8B-8860-D1187793365F}">
      <dsp:nvSpPr>
        <dsp:cNvPr id="0" name=""/>
        <dsp:cNvSpPr/>
      </dsp:nvSpPr>
      <dsp:spPr>
        <a:xfrm>
          <a:off x="134716" y="2327251"/>
          <a:ext cx="244939" cy="244939"/>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AC5F960-9674-4FA6-AA5C-F935BEF77C8D}">
      <dsp:nvSpPr>
        <dsp:cNvPr id="0" name=""/>
        <dsp:cNvSpPr/>
      </dsp:nvSpPr>
      <dsp:spPr>
        <a:xfrm>
          <a:off x="514373" y="2227048"/>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GB" sz="1600" kern="1200"/>
            <a:t>Users are encouraged to follow each other and the network increase.</a:t>
          </a:r>
          <a:endParaRPr lang="en-US" sz="1600" kern="1200"/>
        </a:p>
      </dsp:txBody>
      <dsp:txXfrm>
        <a:off x="514373" y="2227048"/>
        <a:ext cx="9544026" cy="445345"/>
      </dsp:txXfrm>
    </dsp:sp>
    <dsp:sp modelId="{62584F68-C428-4142-A985-C058D3A4CE8B}">
      <dsp:nvSpPr>
        <dsp:cNvPr id="0" name=""/>
        <dsp:cNvSpPr/>
      </dsp:nvSpPr>
      <dsp:spPr>
        <a:xfrm>
          <a:off x="0" y="2783730"/>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97253D6-72FB-40B8-AC77-A9EBD9205593}">
      <dsp:nvSpPr>
        <dsp:cNvPr id="0" name=""/>
        <dsp:cNvSpPr/>
      </dsp:nvSpPr>
      <dsp:spPr>
        <a:xfrm>
          <a:off x="134716" y="2883932"/>
          <a:ext cx="244939" cy="244939"/>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7507365-B1E6-4BD9-87E5-D0BE527037C4}">
      <dsp:nvSpPr>
        <dsp:cNvPr id="0" name=""/>
        <dsp:cNvSpPr/>
      </dsp:nvSpPr>
      <dsp:spPr>
        <a:xfrm>
          <a:off x="514373" y="2783730"/>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GB" sz="1600" kern="1200"/>
            <a:t>Content can be made visible to all users or just a few.</a:t>
          </a:r>
          <a:endParaRPr lang="en-US" sz="1600" kern="1200"/>
        </a:p>
      </dsp:txBody>
      <dsp:txXfrm>
        <a:off x="514373" y="2783730"/>
        <a:ext cx="9544026" cy="445345"/>
      </dsp:txXfrm>
    </dsp:sp>
    <dsp:sp modelId="{24965523-8EA5-4B6E-8A78-DC4D2B1BD2D3}">
      <dsp:nvSpPr>
        <dsp:cNvPr id="0" name=""/>
        <dsp:cNvSpPr/>
      </dsp:nvSpPr>
      <dsp:spPr>
        <a:xfrm>
          <a:off x="0" y="3340411"/>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C9879FE-9FF6-4BF4-A539-72B8D2BD760E}">
      <dsp:nvSpPr>
        <dsp:cNvPr id="0" name=""/>
        <dsp:cNvSpPr/>
      </dsp:nvSpPr>
      <dsp:spPr>
        <a:xfrm>
          <a:off x="134716" y="3440614"/>
          <a:ext cx="244939" cy="244939"/>
        </a:xfrm>
        <a:prstGeom prst="rect">
          <a:avLst/>
        </a:prstGeom>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154AEEC-C344-4AF1-B106-0B29A9DADAD9}">
      <dsp:nvSpPr>
        <dsp:cNvPr id="0" name=""/>
        <dsp:cNvSpPr/>
      </dsp:nvSpPr>
      <dsp:spPr>
        <a:xfrm>
          <a:off x="514373" y="3340411"/>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GB" sz="1600" kern="1200"/>
            <a:t>Modern social media platforms now include YouTube, Twitter, Instagram and TikTok.</a:t>
          </a:r>
          <a:endParaRPr lang="en-US" sz="1600" kern="1200"/>
        </a:p>
      </dsp:txBody>
      <dsp:txXfrm>
        <a:off x="514373" y="3340411"/>
        <a:ext cx="9544026" cy="44534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0D28DF-9F9D-4E83-8EE7-3E025E2A750F}">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71F3551-EC2B-424F-BB0B-9F55ABF13772}">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0F1AFE4-C191-4E0C-9FFC-B04F17864519}">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a:t>A </a:t>
          </a:r>
          <a:r>
            <a:rPr lang="en-GB" sz="2200" b="1" kern="1200"/>
            <a:t>website</a:t>
          </a:r>
          <a:r>
            <a:rPr lang="en-GB" sz="2200" kern="1200"/>
            <a:t> is a collection of web pages that are stored (hosted) on a </a:t>
          </a:r>
          <a:r>
            <a:rPr lang="en-GB" sz="2200" b="1" kern="1200"/>
            <a:t>webserver</a:t>
          </a:r>
          <a:r>
            <a:rPr lang="en-GB" sz="2200" kern="1200"/>
            <a:t>.</a:t>
          </a:r>
          <a:endParaRPr lang="en-US" sz="2200" kern="1200"/>
        </a:p>
      </dsp:txBody>
      <dsp:txXfrm>
        <a:off x="919851" y="1571"/>
        <a:ext cx="9138548" cy="796407"/>
      </dsp:txXfrm>
    </dsp:sp>
    <dsp:sp modelId="{2FFDB5BA-D4CA-488E-ABBF-9316C899413A}">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9ECCB81-A42C-43DA-9A4B-50C02D1FB065}">
      <dsp:nvSpPr>
        <dsp:cNvPr id="0" name=""/>
        <dsp:cNvSpPr/>
      </dsp:nvSpPr>
      <dsp:spPr>
        <a:xfrm>
          <a:off x="240913" y="1176272"/>
          <a:ext cx="438024" cy="438024"/>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01D5D31-2732-41BB-9BDB-0F85F2CFE9CA}">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The webserver could be located in any country in the world.</a:t>
          </a:r>
          <a:endParaRPr lang="en-US" sz="2200" kern="1200" dirty="0"/>
        </a:p>
      </dsp:txBody>
      <dsp:txXfrm>
        <a:off x="919851" y="997081"/>
        <a:ext cx="9138548" cy="796407"/>
      </dsp:txXfrm>
    </dsp:sp>
    <dsp:sp modelId="{DBE74177-9778-4E8A-97F2-A7742E647990}">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0DAC2CC-C067-461D-8733-FCC99C048B7B}">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6AB0438-19CA-467B-92B8-8CAF105A68F6}">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The website is accessed by using a special program called a B</a:t>
          </a:r>
          <a:r>
            <a:rPr lang="en-GB" sz="2200" b="1" kern="1200" dirty="0"/>
            <a:t>rowser</a:t>
          </a:r>
          <a:r>
            <a:rPr lang="en-GB" sz="2200" kern="1200" dirty="0"/>
            <a:t>.</a:t>
          </a:r>
          <a:endParaRPr lang="en-US" sz="2200" kern="1200" dirty="0"/>
        </a:p>
      </dsp:txBody>
      <dsp:txXfrm>
        <a:off x="919851" y="1992590"/>
        <a:ext cx="9138548" cy="796407"/>
      </dsp:txXfrm>
    </dsp:sp>
    <dsp:sp modelId="{A69F77E9-B718-4A1A-8AC4-237C29DFB805}">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A540019-0D9D-4C32-A3E6-1EE8DA3A8F9A}">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329E364-93D7-48F0-8689-5D8A65EFCDD6}">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The program or device accessing the site is called the </a:t>
          </a:r>
          <a:r>
            <a:rPr lang="en-GB" sz="2200" b="1" kern="1200" dirty="0"/>
            <a:t>Client</a:t>
          </a:r>
          <a:r>
            <a:rPr lang="en-GB" sz="2200" kern="1200" dirty="0"/>
            <a:t>.</a:t>
          </a:r>
          <a:endParaRPr lang="en-US" sz="2200" kern="1200" dirty="0"/>
        </a:p>
      </dsp:txBody>
      <dsp:txXfrm>
        <a:off x="919851" y="2988100"/>
        <a:ext cx="9138548" cy="796407"/>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B6D233-67E3-4453-B05A-9EE98FF0890F}">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915D1A0-C850-41C4-B68E-2B0FBD15DF07}">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ACAAB73-49E8-4D55-B6A3-62B615759DA8}">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Traditional software applications used to be installed on a computer.</a:t>
          </a:r>
          <a:endParaRPr lang="en-US" sz="1900" kern="1200"/>
        </a:p>
      </dsp:txBody>
      <dsp:txXfrm>
        <a:off x="727681" y="2957"/>
        <a:ext cx="9330718" cy="630027"/>
      </dsp:txXfrm>
    </dsp:sp>
    <dsp:sp modelId="{3F33A095-D245-4C00-9641-301E57F9892D}">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F4B4475-FC45-4D40-832F-5846D5CA50E7}">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5A27C85-0249-4C74-B014-DC7076973CB8}">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Online applications is where software is delivered over the internet using a browser.</a:t>
          </a:r>
          <a:endParaRPr lang="en-US" sz="1900" kern="1200"/>
        </a:p>
      </dsp:txBody>
      <dsp:txXfrm>
        <a:off x="727681" y="790492"/>
        <a:ext cx="9330718" cy="630027"/>
      </dsp:txXfrm>
    </dsp:sp>
    <dsp:sp modelId="{B9B23B2B-8F26-4D28-83E0-6655F06DE2DC}">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03509A3-4F52-4FAC-A1DA-5CD758B0F489}">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54407D6-A5F3-4F5E-B17B-1F09A34BC11F}">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No software is installed on a device.</a:t>
          </a:r>
          <a:endParaRPr lang="en-US" sz="1900" kern="1200"/>
        </a:p>
      </dsp:txBody>
      <dsp:txXfrm>
        <a:off x="727681" y="1578026"/>
        <a:ext cx="9330718" cy="630027"/>
      </dsp:txXfrm>
    </dsp:sp>
    <dsp:sp modelId="{A6A594E1-086A-4A2D-A20E-0572171264B0}">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A04C2D-DA45-4DA4-BA18-AF6EE666891D}">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DBB432B-ED58-4D52-B699-D28492D6130A}">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Examples of this include Office 356, Google Docs and Adobe Creative Cloud.</a:t>
          </a:r>
          <a:endParaRPr lang="en-US" sz="1900" kern="1200"/>
        </a:p>
      </dsp:txBody>
      <dsp:txXfrm>
        <a:off x="727681" y="2365560"/>
        <a:ext cx="9330718" cy="630027"/>
      </dsp:txXfrm>
    </dsp:sp>
    <dsp:sp modelId="{AF57D4E3-5818-4EDA-AFE8-0296BA55CB51}">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7B81B3B-7131-4679-8907-5A9171D9E85D}">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82F0BAC-C232-450E-9F00-2A50266DF9B6}">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The software and data are accessible anywhere and are now referred to as Cloud Computing.</a:t>
          </a:r>
          <a:endParaRPr lang="en-US" sz="1900" kern="1200"/>
        </a:p>
      </dsp:txBody>
      <dsp:txXfrm>
        <a:off x="727681" y="3153094"/>
        <a:ext cx="9330718" cy="630027"/>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5B64C1-3EC3-4848-88C1-02A93FEE571D}">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70F256C-3015-401C-B776-C3AE401D206E}">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737C078-1039-4CCB-9AB8-8D8CC35061DA}">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100000"/>
            </a:lnSpc>
            <a:spcBef>
              <a:spcPct val="0"/>
            </a:spcBef>
            <a:spcAft>
              <a:spcPct val="35000"/>
            </a:spcAft>
            <a:buNone/>
          </a:pPr>
          <a:r>
            <a:rPr lang="en-GB" sz="1800" kern="1200"/>
            <a:t>A product is something you can buy.</a:t>
          </a:r>
          <a:endParaRPr lang="en-US" sz="1800" kern="1200"/>
        </a:p>
      </dsp:txBody>
      <dsp:txXfrm>
        <a:off x="727681" y="2957"/>
        <a:ext cx="9330718" cy="630027"/>
      </dsp:txXfrm>
    </dsp:sp>
    <dsp:sp modelId="{260C6C83-7930-4915-B062-417F19E8BB7B}">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66F2200-0E69-469B-BA6B-7195DB074193}">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985C9E7-930B-4C7A-8A5E-559C43D98CBE}">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100000"/>
            </a:lnSpc>
            <a:spcBef>
              <a:spcPct val="0"/>
            </a:spcBef>
            <a:spcAft>
              <a:spcPct val="35000"/>
            </a:spcAft>
            <a:buNone/>
          </a:pPr>
          <a:r>
            <a:rPr lang="en-GB" sz="1800" kern="1200"/>
            <a:t>A service is something that you want to be able to do.</a:t>
          </a:r>
          <a:endParaRPr lang="en-US" sz="1800" kern="1200"/>
        </a:p>
      </dsp:txBody>
      <dsp:txXfrm>
        <a:off x="727681" y="790492"/>
        <a:ext cx="9330718" cy="630027"/>
      </dsp:txXfrm>
    </dsp:sp>
    <dsp:sp modelId="{4C81D5E5-6396-47FF-BB3D-1FC4AB1F7E55}">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84CFC55-9484-4615-90C5-8DEAC1C402F4}">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C76C52D-6A4E-4658-A0C6-DB2888637F77}">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100000"/>
            </a:lnSpc>
            <a:spcBef>
              <a:spcPct val="0"/>
            </a:spcBef>
            <a:spcAft>
              <a:spcPct val="35000"/>
            </a:spcAft>
            <a:buNone/>
          </a:pPr>
          <a:r>
            <a:rPr lang="en-GB" sz="1800" kern="1200"/>
            <a:t>Some websites provide products, some provide services.</a:t>
          </a:r>
          <a:endParaRPr lang="en-US" sz="1800" kern="1200"/>
        </a:p>
      </dsp:txBody>
      <dsp:txXfrm>
        <a:off x="727681" y="1578026"/>
        <a:ext cx="9330718" cy="630027"/>
      </dsp:txXfrm>
    </dsp:sp>
    <dsp:sp modelId="{A0001F64-1B45-4B21-A7B3-1EB3A90848E2}">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F1D3096-34C3-495B-B8ED-6170B7502B55}">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697ABF4-002E-41A5-A1B7-F56D27D1C38F}">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100000"/>
            </a:lnSpc>
            <a:spcBef>
              <a:spcPct val="0"/>
            </a:spcBef>
            <a:spcAft>
              <a:spcPct val="35000"/>
            </a:spcAft>
            <a:buNone/>
          </a:pPr>
          <a:r>
            <a:rPr lang="en-GB" sz="1800" kern="1200"/>
            <a:t>Some websites provide products that are services.</a:t>
          </a:r>
          <a:endParaRPr lang="en-US" sz="1800" kern="1200"/>
        </a:p>
      </dsp:txBody>
      <dsp:txXfrm>
        <a:off x="727681" y="2365560"/>
        <a:ext cx="9330718" cy="630027"/>
      </dsp:txXfrm>
    </dsp:sp>
    <dsp:sp modelId="{BFA20559-2A9D-4101-9A8D-74DEDBFDB02B}">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6414AA-6EEA-4CDA-8D65-D8ED0FB11A9E}">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C89B8E1-919F-4EAA-A9E4-E1524944EFD3}">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100000"/>
            </a:lnSpc>
            <a:spcBef>
              <a:spcPct val="0"/>
            </a:spcBef>
            <a:spcAft>
              <a:spcPct val="35000"/>
            </a:spcAft>
            <a:buNone/>
          </a:pPr>
          <a:r>
            <a:rPr lang="en-GB" sz="1800" kern="1200"/>
            <a:t>For example, WordPress sells web building products to allow you to build a website as a service.</a:t>
          </a:r>
          <a:endParaRPr lang="en-US" sz="1800" kern="1200"/>
        </a:p>
      </dsp:txBody>
      <dsp:txXfrm>
        <a:off x="727681" y="3153094"/>
        <a:ext cx="9330718" cy="630027"/>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B6D233-67E3-4453-B05A-9EE98FF0890F}">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915D1A0-C850-41C4-B68E-2B0FBD15DF07}">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ACAAB73-49E8-4D55-B6A3-62B615759DA8}">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11200">
            <a:lnSpc>
              <a:spcPct val="100000"/>
            </a:lnSpc>
            <a:spcBef>
              <a:spcPct val="0"/>
            </a:spcBef>
            <a:spcAft>
              <a:spcPct val="35000"/>
            </a:spcAft>
            <a:buNone/>
          </a:pPr>
          <a:r>
            <a:rPr lang="en-GB" sz="1600" kern="1200"/>
            <a:t>For the purposes of this lesson, a Product Based Website is where your product is delivered from a website through a browser.</a:t>
          </a:r>
          <a:endParaRPr lang="en-US" sz="1600" kern="1200"/>
        </a:p>
      </dsp:txBody>
      <dsp:txXfrm>
        <a:off x="727681" y="2957"/>
        <a:ext cx="9330718" cy="630027"/>
      </dsp:txXfrm>
    </dsp:sp>
    <dsp:sp modelId="{3F33A095-D245-4C00-9641-301E57F9892D}">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F4B4475-FC45-4D40-832F-5846D5CA50E7}">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5A27C85-0249-4C74-B014-DC7076973CB8}">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11200">
            <a:lnSpc>
              <a:spcPct val="100000"/>
            </a:lnSpc>
            <a:spcBef>
              <a:spcPct val="0"/>
            </a:spcBef>
            <a:spcAft>
              <a:spcPct val="35000"/>
            </a:spcAft>
            <a:buNone/>
          </a:pPr>
          <a:r>
            <a:rPr lang="en-GB" sz="1600" kern="1200"/>
            <a:t>A good example of this would be Office 365, Google Docs or Adobe Creative Cloud.</a:t>
          </a:r>
          <a:endParaRPr lang="en-US" sz="1600" kern="1200"/>
        </a:p>
      </dsp:txBody>
      <dsp:txXfrm>
        <a:off x="727681" y="790492"/>
        <a:ext cx="9330718" cy="630027"/>
      </dsp:txXfrm>
    </dsp:sp>
    <dsp:sp modelId="{B9B23B2B-8F26-4D28-83E0-6655F06DE2DC}">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03509A3-4F52-4FAC-A1DA-5CD758B0F489}">
      <dsp:nvSpPr>
        <dsp:cNvPr id="0" name=""/>
        <dsp:cNvSpPr/>
      </dsp:nvSpPr>
      <dsp:spPr>
        <a:xfrm>
          <a:off x="171531"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54407D6-A5F3-4F5E-B17B-1F09A34BC11F}">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11200">
            <a:lnSpc>
              <a:spcPct val="100000"/>
            </a:lnSpc>
            <a:spcBef>
              <a:spcPct val="0"/>
            </a:spcBef>
            <a:spcAft>
              <a:spcPct val="35000"/>
            </a:spcAft>
            <a:buNone/>
          </a:pPr>
          <a:r>
            <a:rPr lang="en-GB" sz="1600" kern="1200"/>
            <a:t>These are products accessed using a browser.</a:t>
          </a:r>
          <a:endParaRPr lang="en-US" sz="1600" kern="1200"/>
        </a:p>
      </dsp:txBody>
      <dsp:txXfrm>
        <a:off x="727681" y="1578026"/>
        <a:ext cx="9330718" cy="630027"/>
      </dsp:txXfrm>
    </dsp:sp>
    <dsp:sp modelId="{A6A594E1-086A-4A2D-A20E-0572171264B0}">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A04C2D-DA45-4DA4-BA18-AF6EE666891D}">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DBB432B-ED58-4D52-B699-D28492D6130A}">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11200">
            <a:lnSpc>
              <a:spcPct val="100000"/>
            </a:lnSpc>
            <a:spcBef>
              <a:spcPct val="0"/>
            </a:spcBef>
            <a:spcAft>
              <a:spcPct val="35000"/>
            </a:spcAft>
            <a:buNone/>
          </a:pPr>
          <a:r>
            <a:rPr lang="en-GB" sz="1600" kern="1200"/>
            <a:t>A Service based website is where a website allows you to do something.</a:t>
          </a:r>
          <a:endParaRPr lang="en-US" sz="1600" kern="1200"/>
        </a:p>
      </dsp:txBody>
      <dsp:txXfrm>
        <a:off x="727681" y="2365560"/>
        <a:ext cx="9330718" cy="630027"/>
      </dsp:txXfrm>
    </dsp:sp>
    <dsp:sp modelId="{AF57D4E3-5818-4EDA-AFE8-0296BA55CB51}">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7B81B3B-7131-4679-8907-5A9171D9E85D}">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82F0BAC-C232-450E-9F00-2A50266DF9B6}">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11200">
            <a:lnSpc>
              <a:spcPct val="100000"/>
            </a:lnSpc>
            <a:spcBef>
              <a:spcPct val="0"/>
            </a:spcBef>
            <a:spcAft>
              <a:spcPct val="35000"/>
            </a:spcAft>
            <a:buNone/>
          </a:pPr>
          <a:r>
            <a:rPr lang="en-GB" sz="1600" kern="1200"/>
            <a:t>For example: Amazon allows you to buy goods, Spotify allows you to stream music, eBay allows you to sell goods.</a:t>
          </a:r>
          <a:endParaRPr lang="en-US" sz="1600" kern="1200"/>
        </a:p>
      </dsp:txBody>
      <dsp:txXfrm>
        <a:off x="727681" y="3153094"/>
        <a:ext cx="9330718" cy="630027"/>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256AD5-2DB3-4C8B-9F1C-BBC0EA107E28}">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3ED40EE-336B-4690-A255-27E90D995504}">
      <dsp:nvSpPr>
        <dsp:cNvPr id="0" name=""/>
        <dsp:cNvSpPr/>
      </dsp:nvSpPr>
      <dsp:spPr>
        <a:xfrm>
          <a:off x="157868" y="11864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E40EBD8-0223-4DFD-9FDD-14B7A8F604DB}">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a:t>A target audience defines the group of people that the website is aimed at.</a:t>
          </a:r>
          <a:endParaRPr lang="en-US" sz="1900" kern="1200"/>
        </a:p>
      </dsp:txBody>
      <dsp:txXfrm>
        <a:off x="602771" y="1224"/>
        <a:ext cx="9455628" cy="521880"/>
      </dsp:txXfrm>
    </dsp:sp>
    <dsp:sp modelId="{C6221BE0-1E4C-4949-85D3-85B4875A19ED}">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8B038B1-935E-4970-A587-D4776BEC4846}">
      <dsp:nvSpPr>
        <dsp:cNvPr id="0" name=""/>
        <dsp:cNvSpPr/>
      </dsp:nvSpPr>
      <dsp:spPr>
        <a:xfrm>
          <a:off x="157868" y="77099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5963EB7-EDFD-4763-A2BC-4D9560F8694C}">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a:t>The target audience can be defined by their: </a:t>
          </a:r>
          <a:endParaRPr lang="en-US" sz="1900" kern="1200"/>
        </a:p>
      </dsp:txBody>
      <dsp:txXfrm>
        <a:off x="602771" y="653574"/>
        <a:ext cx="9455628" cy="521880"/>
      </dsp:txXfrm>
    </dsp:sp>
    <dsp:sp modelId="{8E05EB85-E15D-4976-A757-77B3817B724E}">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FDC52E6-4958-4C95-B51B-CC3EDC82B8AF}">
      <dsp:nvSpPr>
        <dsp:cNvPr id="0" name=""/>
        <dsp:cNvSpPr/>
      </dsp:nvSpPr>
      <dsp:spPr>
        <a:xfrm>
          <a:off x="157868" y="1423347"/>
          <a:ext cx="287034" cy="2870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E825B27-BF00-43A0-8076-A380236E0324}">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b="1" i="1" kern="1200" dirty="0"/>
            <a:t>Purpose</a:t>
          </a:r>
          <a:r>
            <a:rPr lang="en-GB" sz="1900" kern="1200" dirty="0"/>
            <a:t> - what are they trying to achieve.</a:t>
          </a:r>
          <a:endParaRPr lang="en-US" sz="1900" kern="1200" dirty="0"/>
        </a:p>
      </dsp:txBody>
      <dsp:txXfrm>
        <a:off x="602771" y="1305924"/>
        <a:ext cx="9455628" cy="521880"/>
      </dsp:txXfrm>
    </dsp:sp>
    <dsp:sp modelId="{274998CC-F5AF-4837-9EE6-7792224DFE42}">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92F367B-3399-4F0E-9AB3-C30F1310BC68}">
      <dsp:nvSpPr>
        <dsp:cNvPr id="0" name=""/>
        <dsp:cNvSpPr/>
      </dsp:nvSpPr>
      <dsp:spPr>
        <a:xfrm>
          <a:off x="157868" y="2075698"/>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CC6D483-9A4A-4646-81F7-1A89FCC42044}">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b="1" i="1" kern="1200" dirty="0"/>
            <a:t>Age</a:t>
          </a:r>
          <a:r>
            <a:rPr lang="en-GB" sz="1900" b="1" kern="1200" dirty="0"/>
            <a:t> </a:t>
          </a:r>
          <a:r>
            <a:rPr lang="en-GB" sz="1900" b="1" i="1" kern="1200" dirty="0"/>
            <a:t>range</a:t>
          </a:r>
          <a:r>
            <a:rPr lang="en-GB" sz="1900" b="1" kern="1200" dirty="0"/>
            <a:t> </a:t>
          </a:r>
          <a:r>
            <a:rPr lang="en-GB" sz="1900" kern="1200" dirty="0"/>
            <a:t>– are they Adults or Teenagers.</a:t>
          </a:r>
          <a:endParaRPr lang="en-US" sz="1900" kern="1200" dirty="0"/>
        </a:p>
      </dsp:txBody>
      <dsp:txXfrm>
        <a:off x="602771" y="1958275"/>
        <a:ext cx="9455628" cy="521880"/>
      </dsp:txXfrm>
    </dsp:sp>
    <dsp:sp modelId="{CA5CF0B9-B747-4144-A8B1-8B9F622435C3}">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AA5D35C-FA83-4E70-90F7-EC8A91A6EFF4}">
      <dsp:nvSpPr>
        <dsp:cNvPr id="0" name=""/>
        <dsp:cNvSpPr/>
      </dsp:nvSpPr>
      <dsp:spPr>
        <a:xfrm>
          <a:off x="157868" y="2728048"/>
          <a:ext cx="287034" cy="287034"/>
        </a:xfrm>
        <a:prstGeom prst="rect">
          <a:avLst/>
        </a:prstGeom>
        <a:blipFill>
          <a:blip xmlns:r="http://schemas.openxmlformats.org/officeDocument/2006/relationships"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7AC04C0-F67A-4C77-9F58-4DBA0E3E0C76}">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b="1" i="1" kern="1200" dirty="0"/>
            <a:t>Gender</a:t>
          </a:r>
          <a:r>
            <a:rPr lang="en-GB" sz="1900" kern="1200" dirty="0"/>
            <a:t>.</a:t>
          </a:r>
          <a:endParaRPr lang="en-US" sz="1900" kern="1200" dirty="0"/>
        </a:p>
      </dsp:txBody>
      <dsp:txXfrm>
        <a:off x="602771" y="2610625"/>
        <a:ext cx="9455628" cy="521880"/>
      </dsp:txXfrm>
    </dsp:sp>
    <dsp:sp modelId="{703FA889-3AFF-4D16-8B18-7246BD69A9CB}">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3D44ABC-B474-4439-978B-0DD6F101A1E1}">
      <dsp:nvSpPr>
        <dsp:cNvPr id="0" name=""/>
        <dsp:cNvSpPr/>
      </dsp:nvSpPr>
      <dsp:spPr>
        <a:xfrm>
          <a:off x="157868" y="3380398"/>
          <a:ext cx="287034" cy="287034"/>
        </a:xfrm>
        <a:prstGeom prst="rect">
          <a:avLst/>
        </a:prstGeom>
        <a:blipFill>
          <a:blip xmlns:r="http://schemas.openxmlformats.org/officeDocument/2006/relationships"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8325475-A64F-4A56-A8D8-9BF4A3BF1FDC}">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dirty="0"/>
            <a:t>All three together define the </a:t>
          </a:r>
          <a:r>
            <a:rPr lang="en-GB" sz="1900" b="1" i="1" kern="1200" dirty="0"/>
            <a:t>Audience</a:t>
          </a:r>
          <a:r>
            <a:rPr lang="en-GB" sz="1900" b="1" kern="1200" dirty="0"/>
            <a:t> </a:t>
          </a:r>
          <a:r>
            <a:rPr lang="en-GB" sz="1900" b="1" i="1" kern="1200" dirty="0"/>
            <a:t>Demographic</a:t>
          </a:r>
          <a:r>
            <a:rPr lang="en-GB" sz="1900" kern="1200" dirty="0"/>
            <a:t>.</a:t>
          </a:r>
          <a:endParaRPr lang="en-US" sz="1900" kern="1200" dirty="0"/>
        </a:p>
      </dsp:txBody>
      <dsp:txXfrm>
        <a:off x="602771" y="3262975"/>
        <a:ext cx="9455628" cy="521880"/>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735737-BE1F-41B3-A3CA-6FD6F57638DB}">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07588D3-0302-46D7-8049-0592AFA6FB2B}">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11C7A24-02E4-4944-9C17-97EF36F75EEC}">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kern="1200" dirty="0"/>
            <a:t>Look at the range of websites given to you.</a:t>
          </a:r>
          <a:endParaRPr lang="en-US" sz="2000" kern="1200" dirty="0"/>
        </a:p>
      </dsp:txBody>
      <dsp:txXfrm>
        <a:off x="919851" y="1571"/>
        <a:ext cx="9138548" cy="796407"/>
      </dsp:txXfrm>
    </dsp:sp>
    <dsp:sp modelId="{CCF1DD4C-65A1-463A-B2CA-AAEBFE17FE26}">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8FA44BC-1E3A-4BF5-B1F5-2F8F9F94C798}">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D08D099-5A54-4025-8966-565F4A25FD70}">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kern="1200" dirty="0"/>
            <a:t>For each one, identify the site purpose, target audience, is it a product, service or product and service site and justify why you think the site belongs to this type</a:t>
          </a:r>
          <a:endParaRPr lang="en-US" sz="2000" kern="1200" dirty="0"/>
        </a:p>
      </dsp:txBody>
      <dsp:txXfrm>
        <a:off x="919851" y="997081"/>
        <a:ext cx="9138548" cy="796407"/>
      </dsp:txXfrm>
    </dsp:sp>
    <dsp:sp modelId="{90EEF597-AB73-4CB7-B431-67D6AEF00FCE}">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C3986CD-69D3-452D-AAA2-7B597262D0A2}">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367496B-3958-448E-8E42-B5444C4C88BC}">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kern="1200" dirty="0"/>
            <a:t>Discuss your findings with the group.</a:t>
          </a:r>
          <a:endParaRPr lang="en-US" sz="2000" kern="1200" dirty="0"/>
        </a:p>
      </dsp:txBody>
      <dsp:txXfrm>
        <a:off x="919851" y="1992590"/>
        <a:ext cx="9138548" cy="796407"/>
      </dsp:txXfrm>
    </dsp:sp>
    <dsp:sp modelId="{8B2B89AF-BC76-48F5-A902-209A0AB50409}">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B18C647-ACE4-46DA-B7AD-6795F273A6D2}">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53DF56C-04A0-4A87-A49B-87F5117E1F98}">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b="1" u="sng" kern="1200" dirty="0"/>
            <a:t>Time allowed: 15 minutes</a:t>
          </a:r>
          <a:endParaRPr lang="en-US" sz="2000" b="1" u="sng" kern="1200" dirty="0"/>
        </a:p>
      </dsp:txBody>
      <dsp:txXfrm>
        <a:off x="919851" y="2988100"/>
        <a:ext cx="9138548" cy="796407"/>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65E792-0203-4816-B278-D038DD98B86E}">
      <dsp:nvSpPr>
        <dsp:cNvPr id="0" name=""/>
        <dsp:cNvSpPr/>
      </dsp:nvSpPr>
      <dsp:spPr>
        <a:xfrm>
          <a:off x="0" y="615237"/>
          <a:ext cx="10058399" cy="113582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9CBACBB-997A-4209-9390-FEE3F00399DC}">
      <dsp:nvSpPr>
        <dsp:cNvPr id="0" name=""/>
        <dsp:cNvSpPr/>
      </dsp:nvSpPr>
      <dsp:spPr>
        <a:xfrm>
          <a:off x="343586" y="870798"/>
          <a:ext cx="624703" cy="62470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8FDA832-3A1F-473A-9942-AD931F577CB3}">
      <dsp:nvSpPr>
        <dsp:cNvPr id="0" name=""/>
        <dsp:cNvSpPr/>
      </dsp:nvSpPr>
      <dsp:spPr>
        <a:xfrm>
          <a:off x="1311876" y="615237"/>
          <a:ext cx="8746523" cy="11358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208" tIns="120208" rIns="120208" bIns="120208" numCol="1" spcCol="1270" anchor="ctr" anchorCtr="0">
          <a:noAutofit/>
        </a:bodyPr>
        <a:lstStyle/>
        <a:p>
          <a:pPr marL="0" lvl="0" indent="0" algn="l" defTabSz="1111250">
            <a:lnSpc>
              <a:spcPct val="90000"/>
            </a:lnSpc>
            <a:spcBef>
              <a:spcPct val="0"/>
            </a:spcBef>
            <a:spcAft>
              <a:spcPct val="35000"/>
            </a:spcAft>
            <a:buNone/>
          </a:pPr>
          <a:r>
            <a:rPr lang="en-GB" sz="2500" kern="1200"/>
            <a:t>All websites need to fulfil the same basic requirements.</a:t>
          </a:r>
          <a:endParaRPr lang="en-US" sz="2500" kern="1200"/>
        </a:p>
      </dsp:txBody>
      <dsp:txXfrm>
        <a:off x="1311876" y="615237"/>
        <a:ext cx="8746523" cy="1135824"/>
      </dsp:txXfrm>
    </dsp:sp>
    <dsp:sp modelId="{36F334D7-32C1-4E72-89FF-288BA849490A}">
      <dsp:nvSpPr>
        <dsp:cNvPr id="0" name=""/>
        <dsp:cNvSpPr/>
      </dsp:nvSpPr>
      <dsp:spPr>
        <a:xfrm>
          <a:off x="0" y="2035018"/>
          <a:ext cx="10058399" cy="113582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8EDE1E5-CC0D-413D-882F-D360C2C3DA07}">
      <dsp:nvSpPr>
        <dsp:cNvPr id="0" name=""/>
        <dsp:cNvSpPr/>
      </dsp:nvSpPr>
      <dsp:spPr>
        <a:xfrm>
          <a:off x="343586" y="2290578"/>
          <a:ext cx="624703" cy="62470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6622FE4-B96B-433F-B464-2660D5D5C2B1}">
      <dsp:nvSpPr>
        <dsp:cNvPr id="0" name=""/>
        <dsp:cNvSpPr/>
      </dsp:nvSpPr>
      <dsp:spPr>
        <a:xfrm>
          <a:off x="1311876" y="2035018"/>
          <a:ext cx="8746523" cy="11358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208" tIns="120208" rIns="120208" bIns="120208" numCol="1" spcCol="1270" anchor="ctr" anchorCtr="0">
          <a:noAutofit/>
        </a:bodyPr>
        <a:lstStyle/>
        <a:p>
          <a:pPr marL="0" lvl="0" indent="0" algn="l" defTabSz="1111250">
            <a:lnSpc>
              <a:spcPct val="90000"/>
            </a:lnSpc>
            <a:spcBef>
              <a:spcPct val="0"/>
            </a:spcBef>
            <a:spcAft>
              <a:spcPct val="35000"/>
            </a:spcAft>
            <a:buNone/>
          </a:pPr>
          <a:r>
            <a:rPr lang="en-GB" sz="2500" kern="1200"/>
            <a:t>These are listed on the next slide.</a:t>
          </a:r>
          <a:endParaRPr lang="en-US" sz="2500" kern="1200"/>
        </a:p>
      </dsp:txBody>
      <dsp:txXfrm>
        <a:off x="1311876" y="2035018"/>
        <a:ext cx="8746523" cy="1135824"/>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735737-BE1F-41B3-A3CA-6FD6F57638DB}">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07588D3-0302-46D7-8049-0592AFA6FB2B}">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11C7A24-02E4-4944-9C17-97EF36F75EEC}">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33450">
            <a:lnSpc>
              <a:spcPct val="100000"/>
            </a:lnSpc>
            <a:spcBef>
              <a:spcPct val="0"/>
            </a:spcBef>
            <a:spcAft>
              <a:spcPct val="35000"/>
            </a:spcAft>
            <a:buNone/>
          </a:pPr>
          <a:r>
            <a:rPr lang="en-GB" sz="2100" kern="1200" dirty="0"/>
            <a:t>Look at the range of websites given to you.</a:t>
          </a:r>
          <a:endParaRPr lang="en-US" sz="2100" kern="1200" dirty="0"/>
        </a:p>
      </dsp:txBody>
      <dsp:txXfrm>
        <a:off x="919851" y="1571"/>
        <a:ext cx="9138548" cy="796407"/>
      </dsp:txXfrm>
    </dsp:sp>
    <dsp:sp modelId="{CCF1DD4C-65A1-463A-B2CA-AAEBFE17FE26}">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8FA44BC-1E3A-4BF5-B1F5-2F8F9F94C798}">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D08D099-5A54-4025-8966-565F4A25FD70}">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33450">
            <a:lnSpc>
              <a:spcPct val="100000"/>
            </a:lnSpc>
            <a:spcBef>
              <a:spcPct val="0"/>
            </a:spcBef>
            <a:spcAft>
              <a:spcPct val="35000"/>
            </a:spcAft>
            <a:buNone/>
          </a:pPr>
          <a:r>
            <a:rPr lang="en-GB" sz="2100" kern="1200" dirty="0"/>
            <a:t>For each one, identify whether the site meets all the requirements of a website.</a:t>
          </a:r>
          <a:endParaRPr lang="en-US" sz="2100" kern="1200" dirty="0"/>
        </a:p>
      </dsp:txBody>
      <dsp:txXfrm>
        <a:off x="919851" y="997081"/>
        <a:ext cx="9138548" cy="796407"/>
      </dsp:txXfrm>
    </dsp:sp>
    <dsp:sp modelId="{90EEF597-AB73-4CB7-B431-67D6AEF00FCE}">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C3986CD-69D3-452D-AAA2-7B597262D0A2}">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367496B-3958-448E-8E42-B5444C4C88BC}">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33450">
            <a:lnSpc>
              <a:spcPct val="100000"/>
            </a:lnSpc>
            <a:spcBef>
              <a:spcPct val="0"/>
            </a:spcBef>
            <a:spcAft>
              <a:spcPct val="35000"/>
            </a:spcAft>
            <a:buNone/>
          </a:pPr>
          <a:r>
            <a:rPr lang="en-GB" sz="2100" kern="1200" dirty="0"/>
            <a:t>Discuss your findings with the group.</a:t>
          </a:r>
          <a:endParaRPr lang="en-US" sz="2100" kern="1200" dirty="0"/>
        </a:p>
      </dsp:txBody>
      <dsp:txXfrm>
        <a:off x="919851" y="1992590"/>
        <a:ext cx="9138548" cy="796407"/>
      </dsp:txXfrm>
    </dsp:sp>
    <dsp:sp modelId="{8B2B89AF-BC76-48F5-A902-209A0AB50409}">
      <dsp:nvSpPr>
        <dsp:cNvPr id="0" name=""/>
        <dsp:cNvSpPr/>
      </dsp:nvSpPr>
      <dsp:spPr>
        <a:xfrm>
          <a:off x="0" y="2989672"/>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B18C647-ACE4-46DA-B7AD-6795F273A6D2}">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53DF56C-04A0-4A87-A49B-87F5117E1F98}">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33450">
            <a:lnSpc>
              <a:spcPct val="100000"/>
            </a:lnSpc>
            <a:spcBef>
              <a:spcPct val="0"/>
            </a:spcBef>
            <a:spcAft>
              <a:spcPct val="35000"/>
            </a:spcAft>
            <a:buNone/>
          </a:pPr>
          <a:r>
            <a:rPr lang="en-GB" sz="2100" b="1" u="sng" kern="1200" dirty="0"/>
            <a:t>Time allowed: 15 minutes</a:t>
          </a:r>
          <a:endParaRPr lang="en-US" sz="2100" b="1" u="sng" kern="1200" dirty="0"/>
        </a:p>
      </dsp:txBody>
      <dsp:txXfrm>
        <a:off x="919851" y="2988100"/>
        <a:ext cx="9138548" cy="796407"/>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E6C41A-12A6-44D2-8504-EB8644925FB4}">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417934C-2210-4266-8B90-09B209DF317E}">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B602C78-04ED-4B4B-83C9-73D3316AD4C3}">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US" sz="1900" kern="1200" dirty="0"/>
            <a:t>Do I understand what is meant by Web 1.0?</a:t>
          </a:r>
        </a:p>
      </dsp:txBody>
      <dsp:txXfrm>
        <a:off x="727681" y="2957"/>
        <a:ext cx="9330718" cy="630027"/>
      </dsp:txXfrm>
    </dsp:sp>
    <dsp:sp modelId="{3BBCD2A0-19C4-4242-AB60-9DFF39AE94DC}">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EBAC2F4-3A96-4E64-B9BD-0DE4940B1993}">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F1C1770-08C8-44A5-9590-93D122280BBE}">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US" sz="1900" kern="1200" dirty="0"/>
            <a:t>Do I understand what is meant by Web 2.0?</a:t>
          </a:r>
        </a:p>
      </dsp:txBody>
      <dsp:txXfrm>
        <a:off x="727681" y="790492"/>
        <a:ext cx="9330718" cy="630027"/>
      </dsp:txXfrm>
    </dsp:sp>
    <dsp:sp modelId="{C3F041E9-F6A7-403A-8C92-CDF9C101BF4D}">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3F1D73B-A29A-4628-A437-D32B1DA4554C}">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F244BB5-35AF-4F2E-BA8A-9CA06B168EDE}">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Can explain the difference between Wiki’s, Blogs, Social Media and Online Applications?</a:t>
          </a:r>
          <a:endParaRPr lang="en-US" sz="1900" kern="1200" dirty="0"/>
        </a:p>
      </dsp:txBody>
      <dsp:txXfrm>
        <a:off x="727681" y="1578026"/>
        <a:ext cx="9330718" cy="630027"/>
      </dsp:txXfrm>
    </dsp:sp>
    <dsp:sp modelId="{BC3479AA-27C6-4F4D-97BA-72CA50D3F162}">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02B4D63-A324-4668-8AD4-8097ED5A5D63}">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AA03F5D-C628-4D65-A0AC-626B5EC25B47}">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Can I explain what is meant by target Audience?</a:t>
          </a:r>
          <a:endParaRPr lang="en-US" sz="1900" kern="1200" dirty="0"/>
        </a:p>
      </dsp:txBody>
      <dsp:txXfrm>
        <a:off x="727681" y="2365560"/>
        <a:ext cx="9330718" cy="630027"/>
      </dsp:txXfrm>
    </dsp:sp>
    <dsp:sp modelId="{8B452D12-1E72-4418-A606-D7251F51289C}">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AA9551D-B905-499A-BBF8-EAD0C6E1499E}">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654C263-0970-48F8-A700-6E7758CAA2C3}">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Can I explain the key requirements for a website?</a:t>
          </a:r>
          <a:endParaRPr lang="en-US" sz="1900" kern="1200" dirty="0"/>
        </a:p>
      </dsp:txBody>
      <dsp:txXfrm>
        <a:off x="727681" y="3153094"/>
        <a:ext cx="9330718" cy="63002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0315D4-0EB7-4645-B3B1-1980CEE1E53D}">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BA7235F-7BB4-456F-B4D1-4391AEE9E306}">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0C56E81-678E-4560-8524-D7B07741A5E9}">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Webpages are written in a language called </a:t>
          </a:r>
          <a:r>
            <a:rPr lang="en-GB" sz="1900" b="1" kern="1200" dirty="0"/>
            <a:t>HTML</a:t>
          </a:r>
          <a:r>
            <a:rPr lang="en-GB" sz="1900" kern="1200" dirty="0"/>
            <a:t>.</a:t>
          </a:r>
          <a:endParaRPr lang="en-US" sz="1900" kern="1200" dirty="0"/>
        </a:p>
      </dsp:txBody>
      <dsp:txXfrm>
        <a:off x="727681" y="2957"/>
        <a:ext cx="9330718" cy="630027"/>
      </dsp:txXfrm>
    </dsp:sp>
    <dsp:sp modelId="{B1DF62A2-112A-4851-ADAD-1B0F9FF8DD6C}">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D68BB00-638B-4861-A773-1E749B7E231B}">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D84D65E-181F-45A5-A9ED-94014E6A1047}">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This stands for </a:t>
          </a:r>
          <a:r>
            <a:rPr lang="en-GB" sz="1900" b="1" u="sng" kern="1200" dirty="0"/>
            <a:t>H</a:t>
          </a:r>
          <a:r>
            <a:rPr lang="en-GB" sz="1900" kern="1200" dirty="0"/>
            <a:t>yper </a:t>
          </a:r>
          <a:r>
            <a:rPr lang="en-GB" sz="1900" b="1" u="sng" kern="1200" dirty="0"/>
            <a:t>T</a:t>
          </a:r>
          <a:r>
            <a:rPr lang="en-GB" sz="1900" kern="1200" dirty="0"/>
            <a:t>ext </a:t>
          </a:r>
          <a:r>
            <a:rPr lang="en-GB" sz="1900" b="1" u="sng" kern="1200" dirty="0"/>
            <a:t>M</a:t>
          </a:r>
          <a:r>
            <a:rPr lang="en-GB" sz="1900" kern="1200" dirty="0"/>
            <a:t>arkup </a:t>
          </a:r>
          <a:r>
            <a:rPr lang="en-GB" sz="1900" b="1" u="sng" kern="1200" dirty="0"/>
            <a:t>L</a:t>
          </a:r>
          <a:r>
            <a:rPr lang="en-GB" sz="1900" kern="1200" dirty="0"/>
            <a:t>anguage.</a:t>
          </a:r>
          <a:endParaRPr lang="en-US" sz="1900" kern="1200" dirty="0"/>
        </a:p>
      </dsp:txBody>
      <dsp:txXfrm>
        <a:off x="727681" y="790492"/>
        <a:ext cx="9330718" cy="630027"/>
      </dsp:txXfrm>
    </dsp:sp>
    <dsp:sp modelId="{11BAB08C-FAA0-43AF-BD05-40DAC90A258B}">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676317E-2F8B-427C-A1B4-77885225CDEF}">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3CB524E-0696-4DA1-89E3-CCDD8A3AC192}">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Websites are accessed using a set of rules or protocols.</a:t>
          </a:r>
          <a:endParaRPr lang="en-US" sz="1900" kern="1200"/>
        </a:p>
      </dsp:txBody>
      <dsp:txXfrm>
        <a:off x="727681" y="1578026"/>
        <a:ext cx="9330718" cy="630027"/>
      </dsp:txXfrm>
    </dsp:sp>
    <dsp:sp modelId="{4B5070E5-429A-450C-A209-8A1AB58761E8}">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1FDDE21-7FEB-4B02-BFEE-2B8FFF87623A}">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2ABE2EF-F3EB-4D9A-931E-CB35DA535678}">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The most common protocols are </a:t>
          </a:r>
          <a:r>
            <a:rPr lang="en-GB" sz="1900" b="1" kern="1200" dirty="0"/>
            <a:t>HTTP </a:t>
          </a:r>
          <a:r>
            <a:rPr lang="en-GB" sz="1900" b="0" kern="1200" dirty="0"/>
            <a:t>or</a:t>
          </a:r>
          <a:r>
            <a:rPr lang="en-GB" sz="1900" b="1" kern="1200" dirty="0"/>
            <a:t> HTTPS</a:t>
          </a:r>
          <a:r>
            <a:rPr lang="en-GB" sz="1900" kern="1200" dirty="0"/>
            <a:t>.</a:t>
          </a:r>
          <a:endParaRPr lang="en-US" sz="1900" kern="1200" dirty="0"/>
        </a:p>
      </dsp:txBody>
      <dsp:txXfrm>
        <a:off x="727681" y="2365560"/>
        <a:ext cx="9330718" cy="630027"/>
      </dsp:txXfrm>
    </dsp:sp>
    <dsp:sp modelId="{A0CC938C-D8DC-4993-91E6-217204161100}">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40103D9-9B80-4209-8909-BD012D545439}">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BA60315-54F8-42B5-91F7-0A1B3982AD94}">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This stands for </a:t>
          </a:r>
          <a:r>
            <a:rPr lang="en-GB" sz="1900" b="1" u="sng" kern="1200" dirty="0"/>
            <a:t>H</a:t>
          </a:r>
          <a:r>
            <a:rPr lang="en-GB" sz="1900" kern="1200" dirty="0"/>
            <a:t>yper</a:t>
          </a:r>
          <a:r>
            <a:rPr lang="en-GB" sz="1900" b="1" kern="1200" dirty="0"/>
            <a:t> </a:t>
          </a:r>
          <a:r>
            <a:rPr lang="en-GB" sz="1900" b="1" u="sng" kern="1200" dirty="0"/>
            <a:t>T</a:t>
          </a:r>
          <a:r>
            <a:rPr lang="en-GB" sz="1900" b="0" kern="1200" dirty="0"/>
            <a:t>ext</a:t>
          </a:r>
          <a:r>
            <a:rPr lang="en-GB" sz="1900" b="1" kern="1200" dirty="0"/>
            <a:t> </a:t>
          </a:r>
          <a:r>
            <a:rPr lang="en-GB" sz="1900" b="1" u="sng" kern="1200" dirty="0"/>
            <a:t>T</a:t>
          </a:r>
          <a:r>
            <a:rPr lang="en-GB" sz="1900" kern="1200" dirty="0"/>
            <a:t>ransfer </a:t>
          </a:r>
          <a:r>
            <a:rPr lang="en-GB" sz="1900" b="1" u="sng" kern="1200" dirty="0"/>
            <a:t>P</a:t>
          </a:r>
          <a:r>
            <a:rPr lang="en-GB" sz="1900" kern="1200" dirty="0"/>
            <a:t>rotocol / </a:t>
          </a:r>
          <a:r>
            <a:rPr lang="en-GB" sz="1900" b="1" u="sng" kern="1200" dirty="0"/>
            <a:t>H</a:t>
          </a:r>
          <a:r>
            <a:rPr lang="en-GB" sz="1900" kern="1200" dirty="0"/>
            <a:t>yper </a:t>
          </a:r>
          <a:r>
            <a:rPr lang="en-GB" sz="1900" b="1" u="sng" kern="1200" dirty="0"/>
            <a:t>T</a:t>
          </a:r>
          <a:r>
            <a:rPr lang="en-GB" sz="1900" kern="1200" dirty="0"/>
            <a:t>ext </a:t>
          </a:r>
          <a:r>
            <a:rPr lang="en-GB" sz="1900" b="1" u="sng" kern="1200" dirty="0"/>
            <a:t>T</a:t>
          </a:r>
          <a:r>
            <a:rPr lang="en-GB" sz="1900" kern="1200" dirty="0"/>
            <a:t>ransfer </a:t>
          </a:r>
          <a:r>
            <a:rPr lang="en-GB" sz="1900" b="1" u="sng" kern="1200" dirty="0"/>
            <a:t>P</a:t>
          </a:r>
          <a:r>
            <a:rPr lang="en-GB" sz="1900" kern="1200" dirty="0"/>
            <a:t>rotocol </a:t>
          </a:r>
          <a:r>
            <a:rPr lang="en-GB" sz="1900" b="1" u="sng" kern="1200" dirty="0"/>
            <a:t>S</a:t>
          </a:r>
          <a:r>
            <a:rPr lang="en-GB" sz="1900" kern="1200" dirty="0"/>
            <a:t>ecured.</a:t>
          </a:r>
          <a:endParaRPr lang="en-US" sz="1900" kern="1200" dirty="0"/>
        </a:p>
      </dsp:txBody>
      <dsp:txXfrm>
        <a:off x="727681" y="3153094"/>
        <a:ext cx="9330718" cy="63002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2D71D4-5448-4AA9-8AFB-961E31702E79}">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4A19E9E-41A4-4CAB-88CE-D3DE597CF259}">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A199178-302C-4276-A6FE-A489ADB1D2E5}">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A protocol is a set of rules that says how a web page is accessed.</a:t>
          </a:r>
          <a:endParaRPr lang="en-US" sz="1900" kern="1200"/>
        </a:p>
      </dsp:txBody>
      <dsp:txXfrm>
        <a:off x="727681" y="2957"/>
        <a:ext cx="9330718" cy="630027"/>
      </dsp:txXfrm>
    </dsp:sp>
    <dsp:sp modelId="{D0945B2B-21D9-4765-9A3E-CD4C5F29D9C7}">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C5A391B-4FC0-4BDF-953C-1F6C7B06BC92}">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871B169-D7B8-42CD-9D0B-55AA48FB5C47}">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In HTTP a client </a:t>
          </a:r>
          <a:r>
            <a:rPr lang="en-GB" sz="1900" b="1" i="1" kern="1200" dirty="0"/>
            <a:t>REQUESTS</a:t>
          </a:r>
          <a:r>
            <a:rPr lang="en-GB" sz="1900" kern="1200" dirty="0"/>
            <a:t> a web page from a server.</a:t>
          </a:r>
          <a:endParaRPr lang="en-US" sz="1900" kern="1200" dirty="0"/>
        </a:p>
      </dsp:txBody>
      <dsp:txXfrm>
        <a:off x="727681" y="790492"/>
        <a:ext cx="9330718" cy="630027"/>
      </dsp:txXfrm>
    </dsp:sp>
    <dsp:sp modelId="{B39EA0D9-39DA-40EC-9698-0ABE7842264E}">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2D54B37-9D8B-4A51-B068-0679CA8C6807}">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618A466-C16C-4ECB-88D5-F3B90B0D51AB}">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The server issues a </a:t>
          </a:r>
          <a:r>
            <a:rPr lang="en-GB" sz="1900" b="1" i="1" kern="1200" dirty="0"/>
            <a:t>RESPONSE</a:t>
          </a:r>
          <a:r>
            <a:rPr lang="en-GB" sz="1900" kern="1200" dirty="0"/>
            <a:t> to the client containing that web page.</a:t>
          </a:r>
          <a:endParaRPr lang="en-US" sz="1900" kern="1200" dirty="0"/>
        </a:p>
      </dsp:txBody>
      <dsp:txXfrm>
        <a:off x="727681" y="1578026"/>
        <a:ext cx="9330718" cy="630027"/>
      </dsp:txXfrm>
    </dsp:sp>
    <dsp:sp modelId="{2C217811-2904-406D-8456-236584C002D7}">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863C557-7DA1-4D6B-B56B-3AB98CC46224}">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75D5607-89A6-41A8-ACE7-E1E4D3ACCCC7}">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The server then ‘forgets’ about the client.</a:t>
          </a:r>
          <a:endParaRPr lang="en-US" sz="1900" kern="1200"/>
        </a:p>
      </dsp:txBody>
      <dsp:txXfrm>
        <a:off x="727681" y="2365560"/>
        <a:ext cx="9330718" cy="630027"/>
      </dsp:txXfrm>
    </dsp:sp>
    <dsp:sp modelId="{4CEE9660-AF7F-4171-8669-BBFFDC20FDDA}">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70671ED-2E13-4E64-9503-1A50F979B596}">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FCFB349-3706-489D-84AD-4C0AA02AB769}">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This is referred to as a </a:t>
          </a:r>
          <a:r>
            <a:rPr lang="en-GB" sz="1900" b="1" i="1" kern="1200" dirty="0"/>
            <a:t>STATELESS PROTOCOL</a:t>
          </a:r>
          <a:r>
            <a:rPr lang="en-GB" sz="1900" kern="1200" dirty="0"/>
            <a:t>.</a:t>
          </a:r>
          <a:endParaRPr lang="en-US" sz="1900" kern="1200" dirty="0"/>
        </a:p>
      </dsp:txBody>
      <dsp:txXfrm>
        <a:off x="727681" y="3153094"/>
        <a:ext cx="9330718" cy="63002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44628D-F03A-4D48-8C88-176081329D08}">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B3BFBB1-67B3-4CE7-B485-38C78E3F8B83}">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29E8F7C-28F8-4535-975A-CB93422F88FA}">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A </a:t>
          </a:r>
          <a:r>
            <a:rPr lang="en-GB" sz="1900" b="1" kern="1200" dirty="0"/>
            <a:t>REQUEST</a:t>
          </a:r>
          <a:r>
            <a:rPr lang="en-GB" sz="1900" kern="1200" dirty="0"/>
            <a:t> contains a URL – a </a:t>
          </a:r>
          <a:r>
            <a:rPr lang="en-GB" sz="1900" b="1" kern="1200" dirty="0"/>
            <a:t>U</a:t>
          </a:r>
          <a:r>
            <a:rPr lang="en-GB" sz="1900" kern="1200" dirty="0"/>
            <a:t>niform </a:t>
          </a:r>
          <a:r>
            <a:rPr lang="en-GB" sz="1900" b="1" kern="1200" dirty="0"/>
            <a:t>R</a:t>
          </a:r>
          <a:r>
            <a:rPr lang="en-GB" sz="1900" kern="1200" dirty="0"/>
            <a:t>esource </a:t>
          </a:r>
          <a:r>
            <a:rPr lang="en-GB" sz="1900" b="1" kern="1200" dirty="0"/>
            <a:t>L</a:t>
          </a:r>
          <a:r>
            <a:rPr lang="en-GB" sz="1900" kern="1200" dirty="0"/>
            <a:t>ocator.</a:t>
          </a:r>
          <a:endParaRPr lang="en-US" sz="1900" kern="1200" dirty="0"/>
        </a:p>
      </dsp:txBody>
      <dsp:txXfrm>
        <a:off x="727681" y="2957"/>
        <a:ext cx="9330718" cy="630027"/>
      </dsp:txXfrm>
    </dsp:sp>
    <dsp:sp modelId="{C519CF65-75FF-455C-9B4A-A266BC3A4C2D}">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EE8940E-5A2B-4A5D-B5AD-2199732883BB}">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060C050-BF1E-451D-9AA9-7B1137A4C98A}">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This is the name of the web server and folder containing the HTML file you want.</a:t>
          </a:r>
          <a:endParaRPr lang="en-US" sz="1900" kern="1200"/>
        </a:p>
      </dsp:txBody>
      <dsp:txXfrm>
        <a:off x="727681" y="790492"/>
        <a:ext cx="9330718" cy="630027"/>
      </dsp:txXfrm>
    </dsp:sp>
    <dsp:sp modelId="{B67E52C5-DD5D-4C06-911F-BCEC666AE30C}">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0BE949C-B281-45DF-86E3-54077C303D88}">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7693085-346F-46ED-9DC8-6CDAC31CF40C}">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The </a:t>
          </a:r>
          <a:r>
            <a:rPr lang="en-GB" sz="1900" b="1" kern="1200" dirty="0"/>
            <a:t>RESPONSE</a:t>
          </a:r>
          <a:r>
            <a:rPr lang="en-GB" sz="1900" kern="1200" dirty="0"/>
            <a:t> contains the contents of the web page.</a:t>
          </a:r>
          <a:endParaRPr lang="en-US" sz="1900" kern="1200" dirty="0"/>
        </a:p>
      </dsp:txBody>
      <dsp:txXfrm>
        <a:off x="727681" y="1578026"/>
        <a:ext cx="9330718" cy="630027"/>
      </dsp:txXfrm>
    </dsp:sp>
    <dsp:sp modelId="{BDA43FC6-7448-4386-AD0B-05F1E3851690}">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2910C4E-BEAC-498F-B659-E5D0A72FD7A3}">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3499F9C-AACB-40DE-BF75-497266C81129}">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It contains the HTML as well any text, graphics, animations, sound.</a:t>
          </a:r>
          <a:endParaRPr lang="en-US" sz="1900" kern="1200" dirty="0"/>
        </a:p>
      </dsp:txBody>
      <dsp:txXfrm>
        <a:off x="727681" y="2365560"/>
        <a:ext cx="9330718" cy="630027"/>
      </dsp:txXfrm>
    </dsp:sp>
    <dsp:sp modelId="{C7260C4B-BA9C-48D9-AF25-8C7158C13AE4}">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2D0ABDD-E8F0-42C3-AEE5-394F80DEDFFA}">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67E9C0D-3228-4C23-9035-9D87D8CEB916}">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It also contains the instructions on how the page is to be displayed in the browser.</a:t>
          </a:r>
          <a:endParaRPr lang="en-US" sz="1900" kern="1200"/>
        </a:p>
      </dsp:txBody>
      <dsp:txXfrm>
        <a:off x="727681" y="3153094"/>
        <a:ext cx="9330718" cy="63002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ECB236-F044-4238-8A8C-95162510BC25}">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77165C8-E592-4BB4-9BFD-7B5C9E148AFF}">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7F13E69-B027-4198-81DB-C15600D3A6CF}">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a:t>Web 1.0 defines how websites were constructed up to 2004.</a:t>
          </a:r>
          <a:endParaRPr lang="en-US" sz="2200" kern="1200"/>
        </a:p>
      </dsp:txBody>
      <dsp:txXfrm>
        <a:off x="919851" y="1571"/>
        <a:ext cx="9138548" cy="796407"/>
      </dsp:txXfrm>
    </dsp:sp>
    <dsp:sp modelId="{CBD84EEA-157B-433C-9161-16D24EC41E5F}">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3BCF362-9DBC-45F4-8DA0-03D1F5B9F68E}">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D2F4709-2472-442C-A977-AA09AC97238E}">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a:t>In Web 1.0, clients would request a web page.</a:t>
          </a:r>
          <a:endParaRPr lang="en-US" sz="2200" kern="1200"/>
        </a:p>
      </dsp:txBody>
      <dsp:txXfrm>
        <a:off x="919851" y="997081"/>
        <a:ext cx="9138548" cy="796407"/>
      </dsp:txXfrm>
    </dsp:sp>
    <dsp:sp modelId="{4C0956FC-BDC1-42EE-B7F1-7AD0CBC5E092}">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C483EB3-A906-4D27-9098-757461455F79}">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E3C753B-A9B7-46B2-9C4E-57A5D05A1E76}">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The response was the web page and its contents only.</a:t>
          </a:r>
          <a:endParaRPr lang="en-US" sz="2200" kern="1200" dirty="0"/>
        </a:p>
      </dsp:txBody>
      <dsp:txXfrm>
        <a:off x="919851" y="1992590"/>
        <a:ext cx="9138548" cy="796407"/>
      </dsp:txXfrm>
    </dsp:sp>
    <dsp:sp modelId="{4D8EB8B9-959D-4EF0-BCFA-F5374B77B6D6}">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D4EBB54-BCA9-47FB-89AE-24674E8A4BD5}">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9E9C75B-C54A-482C-8730-8289E2EE831E}">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There was very little interactivity - you could not do very much.</a:t>
          </a:r>
          <a:endParaRPr lang="en-US" sz="2200" kern="1200" dirty="0"/>
        </a:p>
      </dsp:txBody>
      <dsp:txXfrm>
        <a:off x="919851" y="2988100"/>
        <a:ext cx="9138548" cy="79640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0E5435-5671-459B-97A8-03B398662303}">
      <dsp:nvSpPr>
        <dsp:cNvPr id="0" name=""/>
        <dsp:cNvSpPr/>
      </dsp:nvSpPr>
      <dsp:spPr>
        <a:xfrm>
          <a:off x="0" y="323"/>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E7D3552-E496-49D6-9EF4-C690573B8B5F}">
      <dsp:nvSpPr>
        <dsp:cNvPr id="0" name=""/>
        <dsp:cNvSpPr/>
      </dsp:nvSpPr>
      <dsp:spPr>
        <a:xfrm>
          <a:off x="134716" y="100526"/>
          <a:ext cx="244939" cy="24493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C04AECF-805A-419D-9181-0286A5403828}">
      <dsp:nvSpPr>
        <dsp:cNvPr id="0" name=""/>
        <dsp:cNvSpPr/>
      </dsp:nvSpPr>
      <dsp:spPr>
        <a:xfrm>
          <a:off x="514373" y="323"/>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GB" sz="1600" kern="1200" dirty="0"/>
            <a:t>The </a:t>
          </a:r>
          <a:r>
            <a:rPr lang="en-GB" sz="1600" b="1" i="1" kern="1200" dirty="0"/>
            <a:t>CONTENT</a:t>
          </a:r>
          <a:r>
            <a:rPr lang="en-GB" sz="1600" kern="1200" dirty="0"/>
            <a:t> and </a:t>
          </a:r>
          <a:r>
            <a:rPr lang="en-GB" sz="1600" b="1" i="1" kern="1200" dirty="0"/>
            <a:t>PRESENTATION</a:t>
          </a:r>
          <a:r>
            <a:rPr lang="en-GB" sz="1600" kern="1200" dirty="0"/>
            <a:t> were also linked.</a:t>
          </a:r>
          <a:endParaRPr lang="en-US" sz="1600" kern="1200" dirty="0"/>
        </a:p>
      </dsp:txBody>
      <dsp:txXfrm>
        <a:off x="514373" y="323"/>
        <a:ext cx="9544026" cy="445345"/>
      </dsp:txXfrm>
    </dsp:sp>
    <dsp:sp modelId="{60AD3F8A-0AFC-413D-A426-3FD3BD91D37A}">
      <dsp:nvSpPr>
        <dsp:cNvPr id="0" name=""/>
        <dsp:cNvSpPr/>
      </dsp:nvSpPr>
      <dsp:spPr>
        <a:xfrm>
          <a:off x="0" y="557004"/>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0C90908-C00E-45DC-9426-1EFCFD9E7DAF}">
      <dsp:nvSpPr>
        <dsp:cNvPr id="0" name=""/>
        <dsp:cNvSpPr/>
      </dsp:nvSpPr>
      <dsp:spPr>
        <a:xfrm>
          <a:off x="134716" y="657207"/>
          <a:ext cx="244939" cy="24493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9DD3E79-7EF6-44DC-8709-2011611AE391}">
      <dsp:nvSpPr>
        <dsp:cNvPr id="0" name=""/>
        <dsp:cNvSpPr/>
      </dsp:nvSpPr>
      <dsp:spPr>
        <a:xfrm>
          <a:off x="514373" y="557004"/>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GB" sz="1600" b="1" i="1" kern="1200" dirty="0"/>
            <a:t>CONTENT</a:t>
          </a:r>
          <a:r>
            <a:rPr lang="en-GB" sz="1600" kern="1200" dirty="0"/>
            <a:t> is the text on the page.</a:t>
          </a:r>
          <a:endParaRPr lang="en-US" sz="1600" kern="1200" dirty="0"/>
        </a:p>
      </dsp:txBody>
      <dsp:txXfrm>
        <a:off x="514373" y="557004"/>
        <a:ext cx="9544026" cy="445345"/>
      </dsp:txXfrm>
    </dsp:sp>
    <dsp:sp modelId="{DAF8134F-CC23-4187-8CA9-068DB2F6767E}">
      <dsp:nvSpPr>
        <dsp:cNvPr id="0" name=""/>
        <dsp:cNvSpPr/>
      </dsp:nvSpPr>
      <dsp:spPr>
        <a:xfrm>
          <a:off x="0" y="1113686"/>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50FD74E-CFF3-4724-8D97-0FD722304221}">
      <dsp:nvSpPr>
        <dsp:cNvPr id="0" name=""/>
        <dsp:cNvSpPr/>
      </dsp:nvSpPr>
      <dsp:spPr>
        <a:xfrm>
          <a:off x="134716" y="1213888"/>
          <a:ext cx="244939" cy="24493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8E656D2-2047-49D4-8B9E-B9E3A78494A0}">
      <dsp:nvSpPr>
        <dsp:cNvPr id="0" name=""/>
        <dsp:cNvSpPr/>
      </dsp:nvSpPr>
      <dsp:spPr>
        <a:xfrm>
          <a:off x="514373" y="1113686"/>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GB" sz="1600" b="1" i="1" kern="1200" dirty="0"/>
            <a:t>PRESENTATION</a:t>
          </a:r>
          <a:r>
            <a:rPr lang="en-GB" sz="1600" kern="1200" dirty="0"/>
            <a:t> was how the page appeared in a browser.</a:t>
          </a:r>
          <a:endParaRPr lang="en-US" sz="1600" kern="1200" dirty="0"/>
        </a:p>
      </dsp:txBody>
      <dsp:txXfrm>
        <a:off x="514373" y="1113686"/>
        <a:ext cx="9544026" cy="445345"/>
      </dsp:txXfrm>
    </dsp:sp>
    <dsp:sp modelId="{EB8EFEE1-F8FA-480F-A67E-93954E6EF7F6}">
      <dsp:nvSpPr>
        <dsp:cNvPr id="0" name=""/>
        <dsp:cNvSpPr/>
      </dsp:nvSpPr>
      <dsp:spPr>
        <a:xfrm>
          <a:off x="0" y="1670367"/>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EC7519C-B0BA-414D-93C6-A73F9E2987EC}">
      <dsp:nvSpPr>
        <dsp:cNvPr id="0" name=""/>
        <dsp:cNvSpPr/>
      </dsp:nvSpPr>
      <dsp:spPr>
        <a:xfrm>
          <a:off x="134716" y="1770570"/>
          <a:ext cx="244939" cy="244939"/>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7BDA66C-41DA-4CDC-BBD1-8085CD7C9E45}">
      <dsp:nvSpPr>
        <dsp:cNvPr id="0" name=""/>
        <dsp:cNvSpPr/>
      </dsp:nvSpPr>
      <dsp:spPr>
        <a:xfrm>
          <a:off x="514373" y="1670367"/>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GB" sz="1600" kern="1200"/>
            <a:t>This means the page designer was also responsible for the text.</a:t>
          </a:r>
          <a:endParaRPr lang="en-US" sz="1600" kern="1200"/>
        </a:p>
      </dsp:txBody>
      <dsp:txXfrm>
        <a:off x="514373" y="1670367"/>
        <a:ext cx="9544026" cy="445345"/>
      </dsp:txXfrm>
    </dsp:sp>
    <dsp:sp modelId="{5831FF72-D9E8-4CD6-A7F4-F8E3ECEB363B}">
      <dsp:nvSpPr>
        <dsp:cNvPr id="0" name=""/>
        <dsp:cNvSpPr/>
      </dsp:nvSpPr>
      <dsp:spPr>
        <a:xfrm>
          <a:off x="0" y="2227048"/>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7D0904A-6D8E-4E8B-8860-D1187793365F}">
      <dsp:nvSpPr>
        <dsp:cNvPr id="0" name=""/>
        <dsp:cNvSpPr/>
      </dsp:nvSpPr>
      <dsp:spPr>
        <a:xfrm>
          <a:off x="134716" y="2327251"/>
          <a:ext cx="244939" cy="244939"/>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AC5F960-9674-4FA6-AA5C-F935BEF77C8D}">
      <dsp:nvSpPr>
        <dsp:cNvPr id="0" name=""/>
        <dsp:cNvSpPr/>
      </dsp:nvSpPr>
      <dsp:spPr>
        <a:xfrm>
          <a:off x="514373" y="2227048"/>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GB" sz="1600" kern="1200"/>
            <a:t>Each web page had to be constructed individually.</a:t>
          </a:r>
          <a:endParaRPr lang="en-US" sz="1600" kern="1200"/>
        </a:p>
      </dsp:txBody>
      <dsp:txXfrm>
        <a:off x="514373" y="2227048"/>
        <a:ext cx="9544026" cy="445345"/>
      </dsp:txXfrm>
    </dsp:sp>
    <dsp:sp modelId="{62584F68-C428-4142-A985-C058D3A4CE8B}">
      <dsp:nvSpPr>
        <dsp:cNvPr id="0" name=""/>
        <dsp:cNvSpPr/>
      </dsp:nvSpPr>
      <dsp:spPr>
        <a:xfrm>
          <a:off x="0" y="2783730"/>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97253D6-72FB-40B8-AC77-A9EBD9205593}">
      <dsp:nvSpPr>
        <dsp:cNvPr id="0" name=""/>
        <dsp:cNvSpPr/>
      </dsp:nvSpPr>
      <dsp:spPr>
        <a:xfrm>
          <a:off x="134716" y="2883932"/>
          <a:ext cx="244939" cy="244939"/>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7507365-B1E6-4BD9-87E5-D0BE527037C4}">
      <dsp:nvSpPr>
        <dsp:cNvPr id="0" name=""/>
        <dsp:cNvSpPr/>
      </dsp:nvSpPr>
      <dsp:spPr>
        <a:xfrm>
          <a:off x="514373" y="2783730"/>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GB" sz="1600" kern="1200"/>
            <a:t>So, if a website had 40 web pages, 40 individual HTML files had to be created.</a:t>
          </a:r>
          <a:endParaRPr lang="en-US" sz="1600" kern="1200"/>
        </a:p>
      </dsp:txBody>
      <dsp:txXfrm>
        <a:off x="514373" y="2783730"/>
        <a:ext cx="9544026" cy="445345"/>
      </dsp:txXfrm>
    </dsp:sp>
    <dsp:sp modelId="{24965523-8EA5-4B6E-8A78-DC4D2B1BD2D3}">
      <dsp:nvSpPr>
        <dsp:cNvPr id="0" name=""/>
        <dsp:cNvSpPr/>
      </dsp:nvSpPr>
      <dsp:spPr>
        <a:xfrm>
          <a:off x="0" y="3340411"/>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C9879FE-9FF6-4BF4-A539-72B8D2BD760E}">
      <dsp:nvSpPr>
        <dsp:cNvPr id="0" name=""/>
        <dsp:cNvSpPr/>
      </dsp:nvSpPr>
      <dsp:spPr>
        <a:xfrm>
          <a:off x="134716" y="3440614"/>
          <a:ext cx="244939" cy="244939"/>
        </a:xfrm>
        <a:prstGeom prst="rect">
          <a:avLst/>
        </a:prstGeom>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154AEEC-C344-4AF1-B106-0B29A9DADAD9}">
      <dsp:nvSpPr>
        <dsp:cNvPr id="0" name=""/>
        <dsp:cNvSpPr/>
      </dsp:nvSpPr>
      <dsp:spPr>
        <a:xfrm>
          <a:off x="514373" y="3340411"/>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GB" sz="1600" kern="1200"/>
            <a:t>This meant that updating web sites took a long time.</a:t>
          </a:r>
          <a:endParaRPr lang="en-US" sz="1600" kern="1200"/>
        </a:p>
      </dsp:txBody>
      <dsp:txXfrm>
        <a:off x="514373" y="3340411"/>
        <a:ext cx="9544026" cy="44534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B6D233-67E3-4453-B05A-9EE98FF0890F}">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915D1A0-C850-41C4-B68E-2B0FBD15DF07}">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ACAAB73-49E8-4D55-B6A3-62B615759DA8}">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Web 1.0 Sites served ‘</a:t>
          </a:r>
          <a:r>
            <a:rPr lang="en-GB" sz="1900" b="1" kern="1200"/>
            <a:t>Static Content</a:t>
          </a:r>
          <a:r>
            <a:rPr lang="en-GB" sz="1900" kern="1200"/>
            <a:t>’ – pages of text that didn’t change.</a:t>
          </a:r>
          <a:endParaRPr lang="en-US" sz="1900" kern="1200"/>
        </a:p>
      </dsp:txBody>
      <dsp:txXfrm>
        <a:off x="727681" y="2957"/>
        <a:ext cx="9330718" cy="630027"/>
      </dsp:txXfrm>
    </dsp:sp>
    <dsp:sp modelId="{3F33A095-D245-4C00-9641-301E57F9892D}">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F4B4475-FC45-4D40-832F-5846D5CA50E7}">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5A27C85-0249-4C74-B014-DC7076973CB8}">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There was no need for interactivity or for any user involvement.</a:t>
          </a:r>
          <a:endParaRPr lang="en-US" sz="1900" kern="1200"/>
        </a:p>
      </dsp:txBody>
      <dsp:txXfrm>
        <a:off x="727681" y="790492"/>
        <a:ext cx="9330718" cy="630027"/>
      </dsp:txXfrm>
    </dsp:sp>
    <dsp:sp modelId="{B9B23B2B-8F26-4D28-83E0-6655F06DE2DC}">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03509A3-4F52-4FAC-A1DA-5CD758B0F489}">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54407D6-A5F3-4F5E-B17B-1F09A34BC11F}">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Each request could therefore be independent of each other.</a:t>
          </a:r>
          <a:endParaRPr lang="en-US" sz="1900" kern="1200"/>
        </a:p>
      </dsp:txBody>
      <dsp:txXfrm>
        <a:off x="727681" y="1578026"/>
        <a:ext cx="9330718" cy="630027"/>
      </dsp:txXfrm>
    </dsp:sp>
    <dsp:sp modelId="{A6A594E1-086A-4A2D-A20E-0572171264B0}">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A04C2D-DA45-4DA4-BA18-AF6EE666891D}">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DBB432B-ED58-4D52-B699-D28492D6130A}">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A client would request one page followed by another.</a:t>
          </a:r>
          <a:endParaRPr lang="en-US" sz="1900" kern="1200"/>
        </a:p>
      </dsp:txBody>
      <dsp:txXfrm>
        <a:off x="727681" y="2365560"/>
        <a:ext cx="9330718" cy="630027"/>
      </dsp:txXfrm>
    </dsp:sp>
    <dsp:sp modelId="{AF57D4E3-5818-4EDA-AFE8-0296BA55CB51}">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7B81B3B-7131-4679-8907-5A9171D9E85D}">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82F0BAC-C232-450E-9F00-2A50266DF9B6}">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The web server would treat each request seperately.</a:t>
          </a:r>
          <a:endParaRPr lang="en-US" sz="1900" kern="1200"/>
        </a:p>
      </dsp:txBody>
      <dsp:txXfrm>
        <a:off x="727681" y="3153094"/>
        <a:ext cx="9330718" cy="630027"/>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CCA32A-8EA4-40F6-BC63-3EE4B1FC27CF}">
      <dsp:nvSpPr>
        <dsp:cNvPr id="0" name=""/>
        <dsp:cNvSpPr/>
      </dsp:nvSpPr>
      <dsp:spPr>
        <a:xfrm>
          <a:off x="0" y="462"/>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B66C897-F6B0-4F0A-8814-67CA6D3C3BE6}">
      <dsp:nvSpPr>
        <dsp:cNvPr id="0" name=""/>
        <dsp:cNvSpPr/>
      </dsp:nvSpPr>
      <dsp:spPr>
        <a:xfrm>
          <a:off x="327145" y="243793"/>
          <a:ext cx="594810" cy="59481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60088C8-753F-4DC5-8446-9EB1CDF1E3C3}">
      <dsp:nvSpPr>
        <dsp:cNvPr id="0" name=""/>
        <dsp:cNvSpPr/>
      </dsp:nvSpPr>
      <dsp:spPr>
        <a:xfrm>
          <a:off x="1249101" y="462"/>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977900">
            <a:lnSpc>
              <a:spcPct val="100000"/>
            </a:lnSpc>
            <a:spcBef>
              <a:spcPct val="0"/>
            </a:spcBef>
            <a:spcAft>
              <a:spcPct val="35000"/>
            </a:spcAft>
            <a:buNone/>
          </a:pPr>
          <a:r>
            <a:rPr lang="en-GB" sz="2200" kern="1200"/>
            <a:t>This meant modern web actions like browsing an online store and adding items to a shopping cart would have been impossible in Web 1.0.</a:t>
          </a:r>
          <a:endParaRPr lang="en-US" sz="2200" kern="1200"/>
        </a:p>
      </dsp:txBody>
      <dsp:txXfrm>
        <a:off x="1249101" y="462"/>
        <a:ext cx="8809298" cy="1081473"/>
      </dsp:txXfrm>
    </dsp:sp>
    <dsp:sp modelId="{6EAD15EF-8B08-462A-B7CC-EED782BF1900}">
      <dsp:nvSpPr>
        <dsp:cNvPr id="0" name=""/>
        <dsp:cNvSpPr/>
      </dsp:nvSpPr>
      <dsp:spPr>
        <a:xfrm>
          <a:off x="0" y="1352303"/>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5756A6E-6CEB-47B1-B70E-6CA4458EF839}">
      <dsp:nvSpPr>
        <dsp:cNvPr id="0" name=""/>
        <dsp:cNvSpPr/>
      </dsp:nvSpPr>
      <dsp:spPr>
        <a:xfrm>
          <a:off x="327145" y="1595634"/>
          <a:ext cx="594810" cy="59481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AFF9248-DE4E-4EEF-83E0-3D747943E572}">
      <dsp:nvSpPr>
        <dsp:cNvPr id="0" name=""/>
        <dsp:cNvSpPr/>
      </dsp:nvSpPr>
      <dsp:spPr>
        <a:xfrm>
          <a:off x="1249101" y="1352303"/>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977900">
            <a:lnSpc>
              <a:spcPct val="100000"/>
            </a:lnSpc>
            <a:spcBef>
              <a:spcPct val="0"/>
            </a:spcBef>
            <a:spcAft>
              <a:spcPct val="35000"/>
            </a:spcAft>
            <a:buNone/>
          </a:pPr>
          <a:r>
            <a:rPr lang="en-GB" sz="2200" kern="1200"/>
            <a:t>The user data would have been forgotten between pages.</a:t>
          </a:r>
          <a:endParaRPr lang="en-US" sz="2200" kern="1200"/>
        </a:p>
      </dsp:txBody>
      <dsp:txXfrm>
        <a:off x="1249101" y="1352303"/>
        <a:ext cx="8809298" cy="1081473"/>
      </dsp:txXfrm>
    </dsp:sp>
    <dsp:sp modelId="{5EE2AB43-7E36-4B23-9C7E-0267A435960F}">
      <dsp:nvSpPr>
        <dsp:cNvPr id="0" name=""/>
        <dsp:cNvSpPr/>
      </dsp:nvSpPr>
      <dsp:spPr>
        <a:xfrm>
          <a:off x="0" y="2704144"/>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A41F8E2-A1C8-4717-BAFD-93625249BA08}">
      <dsp:nvSpPr>
        <dsp:cNvPr id="0" name=""/>
        <dsp:cNvSpPr/>
      </dsp:nvSpPr>
      <dsp:spPr>
        <a:xfrm>
          <a:off x="327145" y="2947476"/>
          <a:ext cx="594810" cy="59481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1A479FA-C5C0-4971-B018-32DC1A4B12A3}">
      <dsp:nvSpPr>
        <dsp:cNvPr id="0" name=""/>
        <dsp:cNvSpPr/>
      </dsp:nvSpPr>
      <dsp:spPr>
        <a:xfrm>
          <a:off x="1249101" y="2704144"/>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977900">
            <a:lnSpc>
              <a:spcPct val="100000"/>
            </a:lnSpc>
            <a:spcBef>
              <a:spcPct val="0"/>
            </a:spcBef>
            <a:spcAft>
              <a:spcPct val="35000"/>
            </a:spcAft>
            <a:buNone/>
          </a:pPr>
          <a:r>
            <a:rPr lang="en-GB" sz="2200" kern="1200"/>
            <a:t>Web designers of the time tried to get around this limitation by using Cookies, and we are still dealing with this today.</a:t>
          </a:r>
          <a:endParaRPr lang="en-US" sz="2200" kern="1200"/>
        </a:p>
      </dsp:txBody>
      <dsp:txXfrm>
        <a:off x="1249101" y="2704144"/>
        <a:ext cx="8809298" cy="1081473"/>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0.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8.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9.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0.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8.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9.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CDF5B2A-9635-4BD5-810F-98151BD3FC27}" type="datetimeFigureOut">
              <a:rPr lang="en-GB" smtClean="0"/>
              <a:t>06/12/2022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066C14-77C6-4FB3-9C9F-3AAF06CA8F8F}" type="slidenum">
              <a:rPr lang="en-GB" smtClean="0"/>
              <a:t>‹#›</a:t>
            </a:fld>
            <a:endParaRPr lang="en-GB"/>
          </a:p>
        </p:txBody>
      </p:sp>
    </p:spTree>
    <p:extLst>
      <p:ext uri="{BB962C8B-B14F-4D97-AF65-F5344CB8AC3E}">
        <p14:creationId xmlns:p14="http://schemas.microsoft.com/office/powerpoint/2010/main" val="1449168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B5D9F30-A099-48F8-8569-E0525365521A}" type="datetime1">
              <a:rPr lang="en-GB" smtClean="0"/>
              <a:t>06/12/2022</a:t>
            </a:fld>
            <a:endParaRPr lang="en-GB"/>
          </a:p>
        </p:txBody>
      </p:sp>
      <p:sp>
        <p:nvSpPr>
          <p:cNvPr id="5" name="Footer Placeholder 4"/>
          <p:cNvSpPr>
            <a:spLocks noGrp="1"/>
          </p:cNvSpPr>
          <p:nvPr>
            <p:ph type="ftr" sz="quarter" idx="11"/>
          </p:nvPr>
        </p:nvSpPr>
        <p:spPr/>
        <p:txBody>
          <a:bodyPr/>
          <a:lstStyle/>
          <a:p>
            <a:r>
              <a:rPr lang="en-GB"/>
              <a:t>All text copyright © TheComputingTutor Ltd 2022. All rights Reserved.</a:t>
            </a:r>
            <a:endParaRPr lang="en-GB" dirty="0"/>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 name="Picture 9" descr="Icon&#10;&#10;Description automatically generated">
            <a:extLst>
              <a:ext uri="{FF2B5EF4-FFF2-40B4-BE49-F238E27FC236}">
                <a16:creationId xmlns:a16="http://schemas.microsoft.com/office/drawing/2014/main" id="{A7536F25-9D2F-4239-975C-ABD6DF41967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15157174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9DA3951-FA19-4AB5-8D79-7B93BB9BA6F7}" type="datetime1">
              <a:rPr lang="en-GB" smtClean="0"/>
              <a:t>06/12/2022</a:t>
            </a:fld>
            <a:endParaRPr lang="en-GB"/>
          </a:p>
        </p:txBody>
      </p:sp>
      <p:sp>
        <p:nvSpPr>
          <p:cNvPr id="5" name="Footer Placeholder 4"/>
          <p:cNvSpPr>
            <a:spLocks noGrp="1"/>
          </p:cNvSpPr>
          <p:nvPr>
            <p:ph type="ftr" sz="quarter" idx="11"/>
          </p:nvPr>
        </p:nvSpPr>
        <p:spPr/>
        <p:txBody>
          <a:bodyPr/>
          <a:lstStyle/>
          <a:p>
            <a:r>
              <a:rPr lang="en-GB"/>
              <a:t>All text copyright © TheComputingTutor Ltd 2022. All rights Reserved.</a:t>
            </a:r>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spTree>
    <p:extLst>
      <p:ext uri="{BB962C8B-B14F-4D97-AF65-F5344CB8AC3E}">
        <p14:creationId xmlns:p14="http://schemas.microsoft.com/office/powerpoint/2010/main" val="14168174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4084E3C-239B-4BA9-A5C4-996AC8285353}" type="datetime1">
              <a:rPr lang="en-GB" smtClean="0"/>
              <a:t>06/12/2022</a:t>
            </a:fld>
            <a:endParaRPr lang="en-GB"/>
          </a:p>
        </p:txBody>
      </p:sp>
      <p:sp>
        <p:nvSpPr>
          <p:cNvPr id="5" name="Footer Placeholder 4"/>
          <p:cNvSpPr>
            <a:spLocks noGrp="1"/>
          </p:cNvSpPr>
          <p:nvPr>
            <p:ph type="ftr" sz="quarter" idx="11"/>
          </p:nvPr>
        </p:nvSpPr>
        <p:spPr/>
        <p:txBody>
          <a:bodyPr/>
          <a:lstStyle/>
          <a:p>
            <a:r>
              <a:rPr lang="en-GB"/>
              <a:t>All text copyright © TheComputingTutor Ltd 2022. All rights Reserved.</a:t>
            </a:r>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spTree>
    <p:extLst>
      <p:ext uri="{BB962C8B-B14F-4D97-AF65-F5344CB8AC3E}">
        <p14:creationId xmlns:p14="http://schemas.microsoft.com/office/powerpoint/2010/main" val="20449618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837069B-C3E4-4B34-9FD0-476788CD6C3C}" type="datetime1">
              <a:rPr lang="en-GB" smtClean="0"/>
              <a:t>06/12/2022</a:t>
            </a:fld>
            <a:endParaRPr lang="en-GB"/>
          </a:p>
        </p:txBody>
      </p:sp>
      <p:sp>
        <p:nvSpPr>
          <p:cNvPr id="5" name="Footer Placeholder 4"/>
          <p:cNvSpPr>
            <a:spLocks noGrp="1"/>
          </p:cNvSpPr>
          <p:nvPr>
            <p:ph type="ftr" sz="quarter" idx="11"/>
          </p:nvPr>
        </p:nvSpPr>
        <p:spPr/>
        <p:txBody>
          <a:bodyPr/>
          <a:lstStyle/>
          <a:p>
            <a:r>
              <a:rPr lang="en-GB"/>
              <a:t>All text copyright © TheComputingTutor Ltd 2022. All rights Reserved.</a:t>
            </a:r>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pic>
        <p:nvPicPr>
          <p:cNvPr id="7" name="Picture 6" descr="Icon&#10;&#10;Description automatically generated">
            <a:extLst>
              <a:ext uri="{FF2B5EF4-FFF2-40B4-BE49-F238E27FC236}">
                <a16:creationId xmlns:a16="http://schemas.microsoft.com/office/drawing/2014/main" id="{4EEC350D-C9BE-4489-8D95-1C046E2E2C4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1398038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2BB2D11-C11F-4870-9103-4FF20226DB0E}" type="datetime1">
              <a:rPr lang="en-GB" smtClean="0"/>
              <a:t>06/12/2022</a:t>
            </a:fld>
            <a:endParaRPr lang="en-GB"/>
          </a:p>
        </p:txBody>
      </p:sp>
      <p:sp>
        <p:nvSpPr>
          <p:cNvPr id="5" name="Footer Placeholder 4"/>
          <p:cNvSpPr>
            <a:spLocks noGrp="1"/>
          </p:cNvSpPr>
          <p:nvPr>
            <p:ph type="ftr" sz="quarter" idx="11"/>
          </p:nvPr>
        </p:nvSpPr>
        <p:spPr/>
        <p:txBody>
          <a:bodyPr/>
          <a:lstStyle/>
          <a:p>
            <a:r>
              <a:rPr lang="en-GB"/>
              <a:t>All text copyright © TheComputingTutor Ltd 2022. All rights Reserved.</a:t>
            </a:r>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 name="Picture 9" descr="Icon&#10;&#10;Description automatically generated">
            <a:extLst>
              <a:ext uri="{FF2B5EF4-FFF2-40B4-BE49-F238E27FC236}">
                <a16:creationId xmlns:a16="http://schemas.microsoft.com/office/drawing/2014/main" id="{21EE47FA-AFAC-4537-8E97-109B56510A7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3969611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D38A722-6697-47DC-ABA2-F1B9D69BA784}" type="datetime1">
              <a:rPr lang="en-GB" smtClean="0"/>
              <a:t>06/12/2022</a:t>
            </a:fld>
            <a:endParaRPr lang="en-GB"/>
          </a:p>
        </p:txBody>
      </p:sp>
      <p:sp>
        <p:nvSpPr>
          <p:cNvPr id="6" name="Footer Placeholder 5"/>
          <p:cNvSpPr>
            <a:spLocks noGrp="1"/>
          </p:cNvSpPr>
          <p:nvPr>
            <p:ph type="ftr" sz="quarter" idx="11"/>
          </p:nvPr>
        </p:nvSpPr>
        <p:spPr/>
        <p:txBody>
          <a:bodyPr/>
          <a:lstStyle/>
          <a:p>
            <a:r>
              <a:rPr lang="en-GB"/>
              <a:t>All text copyright © TheComputingTutor Ltd 2022. All rights Reserved.</a:t>
            </a:r>
          </a:p>
        </p:txBody>
      </p:sp>
      <p:sp>
        <p:nvSpPr>
          <p:cNvPr id="7" name="Slide Number Placeholder 6"/>
          <p:cNvSpPr>
            <a:spLocks noGrp="1"/>
          </p:cNvSpPr>
          <p:nvPr>
            <p:ph type="sldNum" sz="quarter" idx="12"/>
          </p:nvPr>
        </p:nvSpPr>
        <p:spPr/>
        <p:txBody>
          <a:bodyPr/>
          <a:lstStyle/>
          <a:p>
            <a:fld id="{363DBABB-4D58-4433-9412-51F2C2ECFB37}" type="slidenum">
              <a:rPr lang="en-GB" smtClean="0"/>
              <a:t>‹#›</a:t>
            </a:fld>
            <a:endParaRPr lang="en-GB"/>
          </a:p>
        </p:txBody>
      </p:sp>
      <p:pic>
        <p:nvPicPr>
          <p:cNvPr id="9" name="Picture 8" descr="Icon&#10;&#10;Description automatically generated">
            <a:extLst>
              <a:ext uri="{FF2B5EF4-FFF2-40B4-BE49-F238E27FC236}">
                <a16:creationId xmlns:a16="http://schemas.microsoft.com/office/drawing/2014/main" id="{D36DD744-0E88-4E0D-BC82-DFA6D5033F2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8313566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B726A66-A38B-4D76-8664-B4BFD3DBA047}" type="datetime1">
              <a:rPr lang="en-GB" smtClean="0"/>
              <a:t>06/12/2022</a:t>
            </a:fld>
            <a:endParaRPr lang="en-GB"/>
          </a:p>
        </p:txBody>
      </p:sp>
      <p:sp>
        <p:nvSpPr>
          <p:cNvPr id="8" name="Footer Placeholder 7"/>
          <p:cNvSpPr>
            <a:spLocks noGrp="1"/>
          </p:cNvSpPr>
          <p:nvPr>
            <p:ph type="ftr" sz="quarter" idx="11"/>
          </p:nvPr>
        </p:nvSpPr>
        <p:spPr/>
        <p:txBody>
          <a:bodyPr/>
          <a:lstStyle/>
          <a:p>
            <a:r>
              <a:rPr lang="en-GB"/>
              <a:t>All text copyright © TheComputingTutor Ltd 2022. All rights Reserved.</a:t>
            </a:r>
          </a:p>
        </p:txBody>
      </p:sp>
      <p:sp>
        <p:nvSpPr>
          <p:cNvPr id="9" name="Slide Number Placeholder 8"/>
          <p:cNvSpPr>
            <a:spLocks noGrp="1"/>
          </p:cNvSpPr>
          <p:nvPr>
            <p:ph type="sldNum" sz="quarter" idx="12"/>
          </p:nvPr>
        </p:nvSpPr>
        <p:spPr/>
        <p:txBody>
          <a:bodyPr/>
          <a:lstStyle/>
          <a:p>
            <a:fld id="{363DBABB-4D58-4433-9412-51F2C2ECFB37}" type="slidenum">
              <a:rPr lang="en-GB" smtClean="0"/>
              <a:t>‹#›</a:t>
            </a:fld>
            <a:endParaRPr lang="en-GB"/>
          </a:p>
        </p:txBody>
      </p:sp>
      <p:pic>
        <p:nvPicPr>
          <p:cNvPr id="11" name="Picture 10" descr="Icon&#10;&#10;Description automatically generated">
            <a:extLst>
              <a:ext uri="{FF2B5EF4-FFF2-40B4-BE49-F238E27FC236}">
                <a16:creationId xmlns:a16="http://schemas.microsoft.com/office/drawing/2014/main" id="{E03C9A09-6A4D-40FB-9B7E-B55C5D1E58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11744641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C963E7F-6AD5-44C0-AE73-3C78DED473AB}" type="datetime1">
              <a:rPr lang="en-GB" smtClean="0"/>
              <a:t>06/12/2022</a:t>
            </a:fld>
            <a:endParaRPr lang="en-GB"/>
          </a:p>
        </p:txBody>
      </p:sp>
      <p:sp>
        <p:nvSpPr>
          <p:cNvPr id="4" name="Footer Placeholder 3"/>
          <p:cNvSpPr>
            <a:spLocks noGrp="1"/>
          </p:cNvSpPr>
          <p:nvPr>
            <p:ph type="ftr" sz="quarter" idx="11"/>
          </p:nvPr>
        </p:nvSpPr>
        <p:spPr/>
        <p:txBody>
          <a:bodyPr/>
          <a:lstStyle/>
          <a:p>
            <a:r>
              <a:rPr lang="en-GB"/>
              <a:t>All text copyright © TheComputingTutor Ltd 2022. All rights Reserved.</a:t>
            </a:r>
          </a:p>
        </p:txBody>
      </p:sp>
      <p:sp>
        <p:nvSpPr>
          <p:cNvPr id="5" name="Slide Number Placeholder 4"/>
          <p:cNvSpPr>
            <a:spLocks noGrp="1"/>
          </p:cNvSpPr>
          <p:nvPr>
            <p:ph type="sldNum" sz="quarter" idx="12"/>
          </p:nvPr>
        </p:nvSpPr>
        <p:spPr/>
        <p:txBody>
          <a:bodyPr/>
          <a:lstStyle/>
          <a:p>
            <a:fld id="{363DBABB-4D58-4433-9412-51F2C2ECFB37}" type="slidenum">
              <a:rPr lang="en-GB" smtClean="0"/>
              <a:t>‹#›</a:t>
            </a:fld>
            <a:endParaRPr lang="en-GB"/>
          </a:p>
        </p:txBody>
      </p:sp>
      <p:pic>
        <p:nvPicPr>
          <p:cNvPr id="6" name="Picture 5" descr="Icon&#10;&#10;Description automatically generated">
            <a:extLst>
              <a:ext uri="{FF2B5EF4-FFF2-40B4-BE49-F238E27FC236}">
                <a16:creationId xmlns:a16="http://schemas.microsoft.com/office/drawing/2014/main" id="{24B1B88F-505E-4705-9BD9-4120787013C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1269042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34218A1-6020-4911-93B7-24EEACBBE028}" type="datetime1">
              <a:rPr lang="en-GB" smtClean="0"/>
              <a:t>06/12/2022</a:t>
            </a:fld>
            <a:endParaRPr lang="en-GB"/>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GB"/>
              <a:t>All text copyright © TheComputingTutor Ltd 2022. All rights Reserved.</a:t>
            </a:r>
          </a:p>
        </p:txBody>
      </p:sp>
      <p:sp>
        <p:nvSpPr>
          <p:cNvPr id="9" name="Slide Number Placeholder 8"/>
          <p:cNvSpPr>
            <a:spLocks noGrp="1"/>
          </p:cNvSpPr>
          <p:nvPr>
            <p:ph type="sldNum" sz="quarter" idx="12"/>
          </p:nvPr>
        </p:nvSpPr>
        <p:spPr/>
        <p:txBody>
          <a:bodyPr/>
          <a:lstStyle/>
          <a:p>
            <a:fld id="{363DBABB-4D58-4433-9412-51F2C2ECFB37}" type="slidenum">
              <a:rPr lang="en-GB" smtClean="0"/>
              <a:t>‹#›</a:t>
            </a:fld>
            <a:endParaRPr lang="en-GB"/>
          </a:p>
        </p:txBody>
      </p:sp>
      <p:pic>
        <p:nvPicPr>
          <p:cNvPr id="10" name="Picture 9" descr="Icon&#10;&#10;Description automatically generated">
            <a:extLst>
              <a:ext uri="{FF2B5EF4-FFF2-40B4-BE49-F238E27FC236}">
                <a16:creationId xmlns:a16="http://schemas.microsoft.com/office/drawing/2014/main" id="{E1EC1E77-57AA-4B07-A18B-BEA5B042729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0068072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71B7E6B-23C8-4270-ADF0-80F97D902CE5}" type="datetime1">
              <a:rPr lang="en-GB" smtClean="0"/>
              <a:t>06/12/2022</a:t>
            </a:fld>
            <a:endParaRPr lang="en-GB"/>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GB"/>
              <a:t>All text copyright © TheComputingTutor Ltd 2022. All rights Reserved.</a:t>
            </a: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63DBABB-4D58-4433-9412-51F2C2ECFB37}" type="slidenum">
              <a:rPr lang="en-GB" smtClean="0"/>
              <a:t>‹#›</a:t>
            </a:fld>
            <a:endParaRPr lang="en-GB"/>
          </a:p>
        </p:txBody>
      </p:sp>
    </p:spTree>
    <p:extLst>
      <p:ext uri="{BB962C8B-B14F-4D97-AF65-F5344CB8AC3E}">
        <p14:creationId xmlns:p14="http://schemas.microsoft.com/office/powerpoint/2010/main" val="1663167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1F298B3-0250-47A7-82EE-ADAD6E000B0C}" type="datetime1">
              <a:rPr lang="en-GB" smtClean="0"/>
              <a:t>06/12/2022</a:t>
            </a:fld>
            <a:endParaRPr lang="en-GB"/>
          </a:p>
        </p:txBody>
      </p:sp>
      <p:sp>
        <p:nvSpPr>
          <p:cNvPr id="6" name="Footer Placeholder 5"/>
          <p:cNvSpPr>
            <a:spLocks noGrp="1"/>
          </p:cNvSpPr>
          <p:nvPr>
            <p:ph type="ftr" sz="quarter" idx="11"/>
          </p:nvPr>
        </p:nvSpPr>
        <p:spPr/>
        <p:txBody>
          <a:bodyPr/>
          <a:lstStyle/>
          <a:p>
            <a:r>
              <a:rPr lang="en-GB"/>
              <a:t>All text copyright © TheComputingTutor Ltd 2022. All rights Reserved.</a:t>
            </a:r>
          </a:p>
        </p:txBody>
      </p:sp>
      <p:sp>
        <p:nvSpPr>
          <p:cNvPr id="7" name="Slide Number Placeholder 6"/>
          <p:cNvSpPr>
            <a:spLocks noGrp="1"/>
          </p:cNvSpPr>
          <p:nvPr>
            <p:ph type="sldNum" sz="quarter" idx="12"/>
          </p:nvPr>
        </p:nvSpPr>
        <p:spPr/>
        <p:txBody>
          <a:bodyPr/>
          <a:lstStyle/>
          <a:p>
            <a:fld id="{363DBABB-4D58-4433-9412-51F2C2ECFB37}" type="slidenum">
              <a:rPr lang="en-GB" smtClean="0"/>
              <a:t>‹#›</a:t>
            </a:fld>
            <a:endParaRPr lang="en-GB"/>
          </a:p>
        </p:txBody>
      </p:sp>
    </p:spTree>
    <p:extLst>
      <p:ext uri="{BB962C8B-B14F-4D97-AF65-F5344CB8AC3E}">
        <p14:creationId xmlns:p14="http://schemas.microsoft.com/office/powerpoint/2010/main" val="18267900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F6B30ABF-E7AB-414C-8CFC-A0F04675F278}" type="datetime1">
              <a:rPr lang="en-GB" smtClean="0"/>
              <a:t>06/12/2022</a:t>
            </a:fld>
            <a:endParaRPr lang="en-GB"/>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GB"/>
              <a:t>All text copyright © TheComputingTutor Ltd 2022. All rights Reserved.</a:t>
            </a:r>
            <a:endParaRPr lang="en-GB"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363DBABB-4D58-4433-9412-51F2C2ECFB37}" type="slidenum">
              <a:rPr lang="en-GB" smtClean="0"/>
              <a:t>‹#›</a:t>
            </a:fld>
            <a:endParaRPr lang="en-GB"/>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83497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2.xml.rels><?xml version="1.0" encoding="UTF-8" standalone="yes"?>
<Relationships xmlns="http://schemas.openxmlformats.org/package/2006/relationships"><Relationship Id="rId8" Type="http://schemas.openxmlformats.org/officeDocument/2006/relationships/image" Target="../media/image73.png"/><Relationship Id="rId3" Type="http://schemas.openxmlformats.org/officeDocument/2006/relationships/image" Target="../media/image68.svg"/><Relationship Id="rId7" Type="http://schemas.openxmlformats.org/officeDocument/2006/relationships/image" Target="../media/image72.svg"/><Relationship Id="rId2" Type="http://schemas.openxmlformats.org/officeDocument/2006/relationships/image" Target="../media/image67.png"/><Relationship Id="rId1" Type="http://schemas.openxmlformats.org/officeDocument/2006/relationships/slideLayout" Target="../slideLayouts/slideLayout2.xml"/><Relationship Id="rId6" Type="http://schemas.openxmlformats.org/officeDocument/2006/relationships/image" Target="../media/image71.png"/><Relationship Id="rId5" Type="http://schemas.openxmlformats.org/officeDocument/2006/relationships/image" Target="../media/image70.svg"/><Relationship Id="rId4" Type="http://schemas.openxmlformats.org/officeDocument/2006/relationships/image" Target="../media/image69.png"/><Relationship Id="rId9" Type="http://schemas.openxmlformats.org/officeDocument/2006/relationships/image" Target="../media/image74.svg"/></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9.xml.rels><?xml version="1.0" encoding="UTF-8" standalone="yes"?>
<Relationships xmlns="http://schemas.openxmlformats.org/package/2006/relationships"><Relationship Id="rId3" Type="http://schemas.openxmlformats.org/officeDocument/2006/relationships/image" Target="../media/image117.svg"/><Relationship Id="rId2" Type="http://schemas.openxmlformats.org/officeDocument/2006/relationships/image" Target="../media/image1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2.xml.rels><?xml version="1.0" encoding="UTF-8" standalone="yes"?>
<Relationships xmlns="http://schemas.openxmlformats.org/package/2006/relationships"><Relationship Id="rId8" Type="http://schemas.openxmlformats.org/officeDocument/2006/relationships/image" Target="../media/image131.png"/><Relationship Id="rId13" Type="http://schemas.openxmlformats.org/officeDocument/2006/relationships/image" Target="../media/image134.svg"/><Relationship Id="rId3" Type="http://schemas.openxmlformats.org/officeDocument/2006/relationships/image" Target="../media/image68.svg"/><Relationship Id="rId7" Type="http://schemas.openxmlformats.org/officeDocument/2006/relationships/image" Target="../media/image130.svg"/><Relationship Id="rId12" Type="http://schemas.openxmlformats.org/officeDocument/2006/relationships/image" Target="../media/image133.png"/><Relationship Id="rId2" Type="http://schemas.openxmlformats.org/officeDocument/2006/relationships/image" Target="../media/image67.png"/><Relationship Id="rId1" Type="http://schemas.openxmlformats.org/officeDocument/2006/relationships/slideLayout" Target="../slideLayouts/slideLayout2.xml"/><Relationship Id="rId6" Type="http://schemas.openxmlformats.org/officeDocument/2006/relationships/image" Target="../media/image129.png"/><Relationship Id="rId11" Type="http://schemas.openxmlformats.org/officeDocument/2006/relationships/image" Target="../media/image117.svg"/><Relationship Id="rId5" Type="http://schemas.openxmlformats.org/officeDocument/2006/relationships/image" Target="../media/image70.svg"/><Relationship Id="rId15" Type="http://schemas.openxmlformats.org/officeDocument/2006/relationships/image" Target="../media/image136.svg"/><Relationship Id="rId10" Type="http://schemas.openxmlformats.org/officeDocument/2006/relationships/image" Target="../media/image116.png"/><Relationship Id="rId4" Type="http://schemas.openxmlformats.org/officeDocument/2006/relationships/image" Target="../media/image69.png"/><Relationship Id="rId9" Type="http://schemas.openxmlformats.org/officeDocument/2006/relationships/image" Target="../media/image132.svg"/><Relationship Id="rId14" Type="http://schemas.openxmlformats.org/officeDocument/2006/relationships/image" Target="../media/image135.png"/></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4.xml.rels><?xml version="1.0" encoding="UTF-8" standalone="yes"?>
<Relationships xmlns="http://schemas.openxmlformats.org/package/2006/relationships"><Relationship Id="rId8" Type="http://schemas.openxmlformats.org/officeDocument/2006/relationships/image" Target="../media/image147.png"/><Relationship Id="rId3" Type="http://schemas.openxmlformats.org/officeDocument/2006/relationships/image" Target="../media/image68.svg"/><Relationship Id="rId7" Type="http://schemas.openxmlformats.org/officeDocument/2006/relationships/image" Target="../media/image72.svg"/><Relationship Id="rId2" Type="http://schemas.openxmlformats.org/officeDocument/2006/relationships/image" Target="../media/image67.png"/><Relationship Id="rId1" Type="http://schemas.openxmlformats.org/officeDocument/2006/relationships/slideLayout" Target="../slideLayouts/slideLayout2.xml"/><Relationship Id="rId6" Type="http://schemas.openxmlformats.org/officeDocument/2006/relationships/image" Target="../media/image71.png"/><Relationship Id="rId5" Type="http://schemas.openxmlformats.org/officeDocument/2006/relationships/image" Target="../media/image70.svg"/><Relationship Id="rId4" Type="http://schemas.openxmlformats.org/officeDocument/2006/relationships/image" Target="../media/image69.png"/><Relationship Id="rId9" Type="http://schemas.openxmlformats.org/officeDocument/2006/relationships/image" Target="../media/image148.svg"/></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6.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68.svg"/><Relationship Id="rId7" Type="http://schemas.openxmlformats.org/officeDocument/2006/relationships/image" Target="../media/image130.svg"/><Relationship Id="rId2" Type="http://schemas.openxmlformats.org/officeDocument/2006/relationships/image" Target="../media/image67.png"/><Relationship Id="rId1" Type="http://schemas.openxmlformats.org/officeDocument/2006/relationships/slideLayout" Target="../slideLayouts/slideLayout2.xml"/><Relationship Id="rId6" Type="http://schemas.openxmlformats.org/officeDocument/2006/relationships/image" Target="../media/image129.png"/><Relationship Id="rId5" Type="http://schemas.openxmlformats.org/officeDocument/2006/relationships/image" Target="../media/image70.svg"/><Relationship Id="rId4" Type="http://schemas.openxmlformats.org/officeDocument/2006/relationships/image" Target="../media/image69.png"/><Relationship Id="rId9" Type="http://schemas.openxmlformats.org/officeDocument/2006/relationships/image" Target="../media/image72.svg"/></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45.xml.rels><?xml version="1.0" encoding="UTF-8" standalone="yes"?>
<Relationships xmlns="http://schemas.openxmlformats.org/package/2006/relationships"><Relationship Id="rId3" Type="http://schemas.openxmlformats.org/officeDocument/2006/relationships/hyperlink" Target="https://history-computer.com/web-1-0-vs-web-2-0-full-comparison/" TargetMode="External"/><Relationship Id="rId7" Type="http://schemas.openxmlformats.org/officeDocument/2006/relationships/hyperlink" Target="https://www.youtube.com/watch?v=tNKD0kfel6o" TargetMode="External"/><Relationship Id="rId2" Type="http://schemas.openxmlformats.org/officeDocument/2006/relationships/hyperlink" Target="https://bloggerspassion.com/future-of-blogging/" TargetMode="External"/><Relationship Id="rId1" Type="http://schemas.openxmlformats.org/officeDocument/2006/relationships/slideLayout" Target="../slideLayouts/slideLayout2.xml"/><Relationship Id="rId6" Type="http://schemas.openxmlformats.org/officeDocument/2006/relationships/hyperlink" Target="https://www.youtube.com/watch?v=y7FD-LqD4YY" TargetMode="External"/><Relationship Id="rId5" Type="http://schemas.openxmlformats.org/officeDocument/2006/relationships/hyperlink" Target="https://bmcmededuc.biomedcentral.com/articles/10.1186/1472-6920-6-41" TargetMode="External"/><Relationship Id="rId4" Type="http://schemas.openxmlformats.org/officeDocument/2006/relationships/hyperlink" Target="https://online.maryville.edu/blog/evolution-social-media/" TargetMode="External"/></Relationships>
</file>

<file path=ppt/slides/_rels/slide46.xml.rels><?xml version="1.0" encoding="UTF-8" standalone="yes"?>
<Relationships xmlns="http://schemas.openxmlformats.org/package/2006/relationships"><Relationship Id="rId3" Type="http://schemas.openxmlformats.org/officeDocument/2006/relationships/image" Target="../media/image245.PNG"/><Relationship Id="rId2" Type="http://schemas.openxmlformats.org/officeDocument/2006/relationships/image" Target="../media/image24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97280" y="758952"/>
            <a:ext cx="10058400" cy="3892168"/>
          </a:xfrm>
        </p:spPr>
        <p:txBody>
          <a:bodyPr>
            <a:normAutofit/>
          </a:bodyPr>
          <a:lstStyle/>
          <a:p>
            <a:r>
              <a:rPr lang="en-GB" dirty="0"/>
              <a:t>Unit 06 – </a:t>
            </a:r>
            <a:br>
              <a:rPr lang="en-GB" dirty="0"/>
            </a:br>
            <a:r>
              <a:rPr lang="en-GB" dirty="0"/>
              <a:t>Website Development</a:t>
            </a:r>
          </a:p>
        </p:txBody>
      </p:sp>
      <p:sp>
        <p:nvSpPr>
          <p:cNvPr id="11" name="Rectangle 10">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ubtitle 2"/>
          <p:cNvSpPr>
            <a:spLocks noGrp="1"/>
          </p:cNvSpPr>
          <p:nvPr>
            <p:ph type="subTitle" idx="1"/>
          </p:nvPr>
        </p:nvSpPr>
        <p:spPr>
          <a:xfrm>
            <a:off x="1100051" y="5225240"/>
            <a:ext cx="10058400" cy="1143000"/>
          </a:xfrm>
        </p:spPr>
        <p:txBody>
          <a:bodyPr>
            <a:normAutofit/>
          </a:bodyPr>
          <a:lstStyle/>
          <a:p>
            <a:r>
              <a:rPr lang="en-GB">
                <a:solidFill>
                  <a:srgbClr val="FFFFFF"/>
                </a:solidFill>
              </a:rPr>
              <a:t>©TheComputingTutor</a:t>
            </a:r>
          </a:p>
        </p:txBody>
      </p:sp>
      <p:sp>
        <p:nvSpPr>
          <p:cNvPr id="13" name="Rectangle 12">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Footer Placeholder 3">
            <a:extLst>
              <a:ext uri="{FF2B5EF4-FFF2-40B4-BE49-F238E27FC236}">
                <a16:creationId xmlns:a16="http://schemas.microsoft.com/office/drawing/2014/main" id="{89C1A96C-7068-494D-B809-122F577D1CBC}"/>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2022. All rights Reserved.</a:t>
            </a:r>
          </a:p>
        </p:txBody>
      </p:sp>
      <p:pic>
        <p:nvPicPr>
          <p:cNvPr id="8" name="Picture 7" descr="Icon&#10;&#10;Description automatically generated">
            <a:extLst>
              <a:ext uri="{FF2B5EF4-FFF2-40B4-BE49-F238E27FC236}">
                <a16:creationId xmlns:a16="http://schemas.microsoft.com/office/drawing/2014/main" id="{3F942A9C-0430-4C33-B3B0-DD108AD8B9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2468117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9093D4-B0D0-6CE4-AF97-73396A2BA7FF}"/>
              </a:ext>
            </a:extLst>
          </p:cNvPr>
          <p:cNvSpPr>
            <a:spLocks noGrp="1"/>
          </p:cNvSpPr>
          <p:nvPr>
            <p:ph type="title"/>
          </p:nvPr>
        </p:nvSpPr>
        <p:spPr>
          <a:xfrm>
            <a:off x="1097280" y="286603"/>
            <a:ext cx="10058400" cy="1450757"/>
          </a:xfrm>
        </p:spPr>
        <p:txBody>
          <a:bodyPr>
            <a:normAutofit/>
          </a:bodyPr>
          <a:lstStyle/>
          <a:p>
            <a:r>
              <a:rPr lang="en-GB"/>
              <a:t>What Was Web 1.0?</a:t>
            </a:r>
          </a:p>
        </p:txBody>
      </p:sp>
      <p:sp>
        <p:nvSpPr>
          <p:cNvPr id="4" name="Footer Placeholder 3">
            <a:extLst>
              <a:ext uri="{FF2B5EF4-FFF2-40B4-BE49-F238E27FC236}">
                <a16:creationId xmlns:a16="http://schemas.microsoft.com/office/drawing/2014/main" id="{AC5D6C47-27FE-43B7-F082-FB5273F477ED}"/>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840A4A2B-4D4B-E372-EFC7-6C4D960D5668}"/>
              </a:ext>
            </a:extLst>
          </p:cNvPr>
          <p:cNvGraphicFramePr>
            <a:graphicFrameLocks noGrp="1"/>
          </p:cNvGraphicFramePr>
          <p:nvPr>
            <p:ph idx="1"/>
            <p:extLst>
              <p:ext uri="{D42A27DB-BD31-4B8C-83A1-F6EECF244321}">
                <p14:modId xmlns:p14="http://schemas.microsoft.com/office/powerpoint/2010/main" val="2906826953"/>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647721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2513B1-BC8E-4417-A047-2B4841B4A60F}"/>
              </a:ext>
            </a:extLst>
          </p:cNvPr>
          <p:cNvSpPr>
            <a:spLocks noGrp="1"/>
          </p:cNvSpPr>
          <p:nvPr>
            <p:ph type="title"/>
          </p:nvPr>
        </p:nvSpPr>
        <p:spPr>
          <a:xfrm>
            <a:off x="1097280" y="286603"/>
            <a:ext cx="10058400" cy="1450757"/>
          </a:xfrm>
        </p:spPr>
        <p:txBody>
          <a:bodyPr>
            <a:normAutofit/>
          </a:bodyPr>
          <a:lstStyle/>
          <a:p>
            <a:r>
              <a:rPr lang="en-GB" dirty="0"/>
              <a:t>What Was Web 1.0?</a:t>
            </a:r>
          </a:p>
        </p:txBody>
      </p:sp>
      <p:sp>
        <p:nvSpPr>
          <p:cNvPr id="4" name="Footer Placeholder 3">
            <a:extLst>
              <a:ext uri="{FF2B5EF4-FFF2-40B4-BE49-F238E27FC236}">
                <a16:creationId xmlns:a16="http://schemas.microsoft.com/office/drawing/2014/main" id="{EB2304C9-0B1E-4440-830E-E6A9BD5E49C9}"/>
              </a:ext>
            </a:extLst>
          </p:cNvPr>
          <p:cNvSpPr>
            <a:spLocks noGrp="1"/>
          </p:cNvSpPr>
          <p:nvPr>
            <p:ph type="ftr" sz="quarter" idx="11"/>
          </p:nvPr>
        </p:nvSpPr>
        <p:spPr>
          <a:xfrm>
            <a:off x="3686185" y="6459785"/>
            <a:ext cx="4822804" cy="365125"/>
          </a:xfrm>
        </p:spPr>
        <p:txBody>
          <a:bodyPr>
            <a:normAutofit/>
          </a:bodyPr>
          <a:lstStyle/>
          <a:p>
            <a:pPr>
              <a:spcAft>
                <a:spcPts val="600"/>
              </a:spcAft>
            </a:pPr>
            <a:r>
              <a:rPr lang="en-US"/>
              <a:t>All text copyright © TheComputingTutor  2020. All rights Reserved.</a:t>
            </a:r>
            <a:endParaRPr lang="en-GB"/>
          </a:p>
        </p:txBody>
      </p:sp>
      <p:graphicFrame>
        <p:nvGraphicFramePr>
          <p:cNvPr id="6" name="Content Placeholder 2">
            <a:extLst>
              <a:ext uri="{FF2B5EF4-FFF2-40B4-BE49-F238E27FC236}">
                <a16:creationId xmlns:a16="http://schemas.microsoft.com/office/drawing/2014/main" id="{7645355C-18DA-4E03-8519-62613A779089}"/>
              </a:ext>
            </a:extLst>
          </p:cNvPr>
          <p:cNvGraphicFramePr>
            <a:graphicFrameLocks noGrp="1"/>
          </p:cNvGraphicFramePr>
          <p:nvPr>
            <p:ph idx="1"/>
            <p:extLst>
              <p:ext uri="{D42A27DB-BD31-4B8C-83A1-F6EECF244321}">
                <p14:modId xmlns:p14="http://schemas.microsoft.com/office/powerpoint/2010/main" val="3386479187"/>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891656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Rounded Corners 24">
            <a:extLst>
              <a:ext uri="{FF2B5EF4-FFF2-40B4-BE49-F238E27FC236}">
                <a16:creationId xmlns:a16="http://schemas.microsoft.com/office/drawing/2014/main" id="{C176C372-B845-6FAE-A131-591D180BC687}"/>
              </a:ext>
            </a:extLst>
          </p:cNvPr>
          <p:cNvSpPr/>
          <p:nvPr/>
        </p:nvSpPr>
        <p:spPr>
          <a:xfrm>
            <a:off x="7334918" y="2067937"/>
            <a:ext cx="3333750" cy="136106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dirty="0">
                <a:solidFill>
                  <a:schemeClr val="tx1"/>
                </a:solidFill>
              </a:rPr>
              <a:t>Web Site</a:t>
            </a:r>
          </a:p>
        </p:txBody>
      </p:sp>
      <p:sp>
        <p:nvSpPr>
          <p:cNvPr id="2" name="Title 1">
            <a:extLst>
              <a:ext uri="{FF2B5EF4-FFF2-40B4-BE49-F238E27FC236}">
                <a16:creationId xmlns:a16="http://schemas.microsoft.com/office/drawing/2014/main" id="{83D64211-EFA9-1CF3-48AD-BD10E61008F3}"/>
              </a:ext>
            </a:extLst>
          </p:cNvPr>
          <p:cNvSpPr>
            <a:spLocks noGrp="1"/>
          </p:cNvSpPr>
          <p:nvPr>
            <p:ph type="title"/>
          </p:nvPr>
        </p:nvSpPr>
        <p:spPr/>
        <p:txBody>
          <a:bodyPr/>
          <a:lstStyle/>
          <a:p>
            <a:r>
              <a:rPr lang="en-GB" dirty="0"/>
              <a:t>How Did Web 1.0 Work</a:t>
            </a:r>
          </a:p>
        </p:txBody>
      </p:sp>
      <p:sp>
        <p:nvSpPr>
          <p:cNvPr id="4" name="Footer Placeholder 3">
            <a:extLst>
              <a:ext uri="{FF2B5EF4-FFF2-40B4-BE49-F238E27FC236}">
                <a16:creationId xmlns:a16="http://schemas.microsoft.com/office/drawing/2014/main" id="{07C89EA8-94D9-F922-9793-1F645A07BF15}"/>
              </a:ext>
            </a:extLst>
          </p:cNvPr>
          <p:cNvSpPr>
            <a:spLocks noGrp="1"/>
          </p:cNvSpPr>
          <p:nvPr>
            <p:ph type="ftr" sz="quarter" idx="11"/>
          </p:nvPr>
        </p:nvSpPr>
        <p:spPr/>
        <p:txBody>
          <a:bodyPr/>
          <a:lstStyle/>
          <a:p>
            <a:r>
              <a:rPr lang="en-GB"/>
              <a:t>All text copyright © TheComputingTutor Ltd 2022. All rights Reserved.</a:t>
            </a:r>
          </a:p>
        </p:txBody>
      </p:sp>
      <p:pic>
        <p:nvPicPr>
          <p:cNvPr id="6" name="Graphic 5" descr="Programmer female with solid fill">
            <a:extLst>
              <a:ext uri="{FF2B5EF4-FFF2-40B4-BE49-F238E27FC236}">
                <a16:creationId xmlns:a16="http://schemas.microsoft.com/office/drawing/2014/main" id="{76C622EB-6FBF-93CD-623E-7466C8D7A6D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51835" y="3493080"/>
            <a:ext cx="1505803" cy="1505803"/>
          </a:xfrm>
          <a:prstGeom prst="rect">
            <a:avLst/>
          </a:prstGeom>
        </p:spPr>
      </p:pic>
      <p:pic>
        <p:nvPicPr>
          <p:cNvPr id="8" name="Graphic 7" descr="Database with solid fill">
            <a:extLst>
              <a:ext uri="{FF2B5EF4-FFF2-40B4-BE49-F238E27FC236}">
                <a16:creationId xmlns:a16="http://schemas.microsoft.com/office/drawing/2014/main" id="{CE916782-23C5-8F3B-186B-3F153A101A3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092903" y="4003602"/>
            <a:ext cx="1569883" cy="1569883"/>
          </a:xfrm>
          <a:prstGeom prst="rect">
            <a:avLst/>
          </a:prstGeom>
        </p:spPr>
      </p:pic>
      <p:grpSp>
        <p:nvGrpSpPr>
          <p:cNvPr id="12" name="Group 11">
            <a:extLst>
              <a:ext uri="{FF2B5EF4-FFF2-40B4-BE49-F238E27FC236}">
                <a16:creationId xmlns:a16="http://schemas.microsoft.com/office/drawing/2014/main" id="{0D7CA04E-FD8D-F1F7-1481-5FA36CBA7ABF}"/>
              </a:ext>
            </a:extLst>
          </p:cNvPr>
          <p:cNvGrpSpPr/>
          <p:nvPr/>
        </p:nvGrpSpPr>
        <p:grpSpPr>
          <a:xfrm>
            <a:off x="1225897" y="4998883"/>
            <a:ext cx="957677" cy="551961"/>
            <a:chOff x="1627868" y="3907428"/>
            <a:chExt cx="957677" cy="551961"/>
          </a:xfrm>
        </p:grpSpPr>
        <p:sp>
          <p:nvSpPr>
            <p:cNvPr id="13" name="Content Placeholder 6">
              <a:extLst>
                <a:ext uri="{FF2B5EF4-FFF2-40B4-BE49-F238E27FC236}">
                  <a16:creationId xmlns:a16="http://schemas.microsoft.com/office/drawing/2014/main" id="{CF7647E6-1445-72A5-FAC8-F6248D253D1E}"/>
                </a:ext>
              </a:extLst>
            </p:cNvPr>
            <p:cNvSpPr txBox="1">
              <a:spLocks/>
            </p:cNvSpPr>
            <p:nvPr/>
          </p:nvSpPr>
          <p:spPr>
            <a:xfrm>
              <a:off x="1627868" y="4115996"/>
              <a:ext cx="957677" cy="343393"/>
            </a:xfrm>
            <a:prstGeom prst="rect">
              <a:avLst/>
            </a:prstGeom>
            <a:solidFill>
              <a:schemeClr val="bg1"/>
            </a:solidFill>
            <a:ln w="38100">
              <a:solidFill>
                <a:srgbClr val="0070C0"/>
              </a:solidFill>
            </a:ln>
          </p:spPr>
          <p:txBody>
            <a:bodyPr vert="horz" lIns="0" tIns="72000" rIns="72000" bIns="45720" rtlCol="0" anchor="t">
              <a:normAutofit fontScale="92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Client</a:t>
              </a:r>
            </a:p>
          </p:txBody>
        </p:sp>
        <p:sp>
          <p:nvSpPr>
            <p:cNvPr id="14" name="Arrow: Left 13">
              <a:extLst>
                <a:ext uri="{FF2B5EF4-FFF2-40B4-BE49-F238E27FC236}">
                  <a16:creationId xmlns:a16="http://schemas.microsoft.com/office/drawing/2014/main" id="{54CFF9EB-D84B-D923-157C-9B171D3C6B5C}"/>
                </a:ext>
              </a:extLst>
            </p:cNvPr>
            <p:cNvSpPr/>
            <p:nvPr/>
          </p:nvSpPr>
          <p:spPr>
            <a:xfrm rot="16200000" flipH="1">
              <a:off x="2002422" y="3896509"/>
              <a:ext cx="208568"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5" name="Group 14">
            <a:extLst>
              <a:ext uri="{FF2B5EF4-FFF2-40B4-BE49-F238E27FC236}">
                <a16:creationId xmlns:a16="http://schemas.microsoft.com/office/drawing/2014/main" id="{71B66CB0-00EF-F9FA-463B-DEAE7992F150}"/>
              </a:ext>
            </a:extLst>
          </p:cNvPr>
          <p:cNvGrpSpPr/>
          <p:nvPr/>
        </p:nvGrpSpPr>
        <p:grpSpPr>
          <a:xfrm>
            <a:off x="9281346" y="5409880"/>
            <a:ext cx="1263781" cy="551962"/>
            <a:chOff x="1474815" y="3907428"/>
            <a:chExt cx="1263781" cy="551962"/>
          </a:xfrm>
        </p:grpSpPr>
        <p:sp>
          <p:nvSpPr>
            <p:cNvPr id="16" name="Content Placeholder 6">
              <a:extLst>
                <a:ext uri="{FF2B5EF4-FFF2-40B4-BE49-F238E27FC236}">
                  <a16:creationId xmlns:a16="http://schemas.microsoft.com/office/drawing/2014/main" id="{7BBFD189-9598-7F53-DB0F-68FEFC89403A}"/>
                </a:ext>
              </a:extLst>
            </p:cNvPr>
            <p:cNvSpPr txBox="1">
              <a:spLocks/>
            </p:cNvSpPr>
            <p:nvPr/>
          </p:nvSpPr>
          <p:spPr>
            <a:xfrm>
              <a:off x="1474815" y="4115997"/>
              <a:ext cx="1263781" cy="343393"/>
            </a:xfrm>
            <a:prstGeom prst="rect">
              <a:avLst/>
            </a:prstGeom>
            <a:solidFill>
              <a:schemeClr val="bg1"/>
            </a:solidFill>
            <a:ln w="38100">
              <a:solidFill>
                <a:srgbClr val="0070C0"/>
              </a:solidFill>
            </a:ln>
          </p:spPr>
          <p:txBody>
            <a:bodyPr vert="horz" lIns="0" tIns="108000" rIns="72000" bIns="45720" rtlCol="0" anchor="t">
              <a:normAutofit fontScale="77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Web Server</a:t>
              </a:r>
            </a:p>
          </p:txBody>
        </p:sp>
        <p:sp>
          <p:nvSpPr>
            <p:cNvPr id="17" name="Arrow: Left 16">
              <a:extLst>
                <a:ext uri="{FF2B5EF4-FFF2-40B4-BE49-F238E27FC236}">
                  <a16:creationId xmlns:a16="http://schemas.microsoft.com/office/drawing/2014/main" id="{E846DE9E-FD10-15AF-A833-6F8187F3CD55}"/>
                </a:ext>
              </a:extLst>
            </p:cNvPr>
            <p:cNvSpPr/>
            <p:nvPr/>
          </p:nvSpPr>
          <p:spPr>
            <a:xfrm rot="16200000" flipH="1">
              <a:off x="2002422" y="3896509"/>
              <a:ext cx="208568"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9" name="Graphic 18" descr="Document with solid fill">
            <a:extLst>
              <a:ext uri="{FF2B5EF4-FFF2-40B4-BE49-F238E27FC236}">
                <a16:creationId xmlns:a16="http://schemas.microsoft.com/office/drawing/2014/main" id="{4796DAD7-B9B2-40D7-4C89-3C9F9E9310E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462794" y="2465022"/>
            <a:ext cx="793750" cy="793750"/>
          </a:xfrm>
          <a:prstGeom prst="rect">
            <a:avLst/>
          </a:prstGeom>
        </p:spPr>
      </p:pic>
      <p:pic>
        <p:nvPicPr>
          <p:cNvPr id="21" name="Graphic 20" descr="Document with solid fill">
            <a:extLst>
              <a:ext uri="{FF2B5EF4-FFF2-40B4-BE49-F238E27FC236}">
                <a16:creationId xmlns:a16="http://schemas.microsoft.com/office/drawing/2014/main" id="{75825CA8-9A34-D8C5-CD9C-40F3CDA5A53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214946" y="2481922"/>
            <a:ext cx="793750" cy="793750"/>
          </a:xfrm>
          <a:prstGeom prst="rect">
            <a:avLst/>
          </a:prstGeom>
        </p:spPr>
      </p:pic>
      <p:pic>
        <p:nvPicPr>
          <p:cNvPr id="23" name="Graphic 22" descr="Document with solid fill">
            <a:extLst>
              <a:ext uri="{FF2B5EF4-FFF2-40B4-BE49-F238E27FC236}">
                <a16:creationId xmlns:a16="http://schemas.microsoft.com/office/drawing/2014/main" id="{8C01B119-B29A-0541-7237-5D713940BB1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686661" y="2475250"/>
            <a:ext cx="793750" cy="793750"/>
          </a:xfrm>
          <a:prstGeom prst="rect">
            <a:avLst/>
          </a:prstGeom>
        </p:spPr>
      </p:pic>
      <p:grpSp>
        <p:nvGrpSpPr>
          <p:cNvPr id="26" name="Group 25">
            <a:extLst>
              <a:ext uri="{FF2B5EF4-FFF2-40B4-BE49-F238E27FC236}">
                <a16:creationId xmlns:a16="http://schemas.microsoft.com/office/drawing/2014/main" id="{2EFF3169-B8E5-0734-F1A2-2EAE0AD2276C}"/>
              </a:ext>
            </a:extLst>
          </p:cNvPr>
          <p:cNvGrpSpPr/>
          <p:nvPr/>
        </p:nvGrpSpPr>
        <p:grpSpPr>
          <a:xfrm>
            <a:off x="9926168" y="2707100"/>
            <a:ext cx="1783611" cy="343393"/>
            <a:chOff x="1325483" y="4115996"/>
            <a:chExt cx="1783611" cy="343393"/>
          </a:xfrm>
        </p:grpSpPr>
        <p:sp>
          <p:nvSpPr>
            <p:cNvPr id="27" name="Content Placeholder 6">
              <a:extLst>
                <a:ext uri="{FF2B5EF4-FFF2-40B4-BE49-F238E27FC236}">
                  <a16:creationId xmlns:a16="http://schemas.microsoft.com/office/drawing/2014/main" id="{F385D0E1-BAA2-04AC-2504-DC52B09FE92F}"/>
                </a:ext>
              </a:extLst>
            </p:cNvPr>
            <p:cNvSpPr txBox="1">
              <a:spLocks/>
            </p:cNvSpPr>
            <p:nvPr/>
          </p:nvSpPr>
          <p:spPr>
            <a:xfrm>
              <a:off x="1627868" y="4115996"/>
              <a:ext cx="1481226" cy="343393"/>
            </a:xfrm>
            <a:prstGeom prst="rect">
              <a:avLst/>
            </a:prstGeom>
            <a:solidFill>
              <a:schemeClr val="bg1"/>
            </a:solidFill>
            <a:ln w="38100">
              <a:solidFill>
                <a:srgbClr val="0070C0"/>
              </a:solidFill>
            </a:ln>
          </p:spPr>
          <p:txBody>
            <a:bodyPr vert="horz" lIns="0" tIns="72000" rIns="72000" bIns="45720" rtlCol="0" anchor="t">
              <a:normAutofit fontScale="92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Web Pages</a:t>
              </a:r>
            </a:p>
          </p:txBody>
        </p:sp>
        <p:sp>
          <p:nvSpPr>
            <p:cNvPr id="28" name="Arrow: Left 27">
              <a:extLst>
                <a:ext uri="{FF2B5EF4-FFF2-40B4-BE49-F238E27FC236}">
                  <a16:creationId xmlns:a16="http://schemas.microsoft.com/office/drawing/2014/main" id="{7B28DC9B-8224-2D76-2C64-73453C3E7B91}"/>
                </a:ext>
              </a:extLst>
            </p:cNvPr>
            <p:cNvSpPr/>
            <p:nvPr/>
          </p:nvSpPr>
          <p:spPr>
            <a:xfrm rot="10800000" flipH="1">
              <a:off x="1325483" y="4172489"/>
              <a:ext cx="302385"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9" name="Arrow: Down 28">
            <a:extLst>
              <a:ext uri="{FF2B5EF4-FFF2-40B4-BE49-F238E27FC236}">
                <a16:creationId xmlns:a16="http://schemas.microsoft.com/office/drawing/2014/main" id="{D9D1974F-EC09-2DB7-52D9-2811CAEB7364}"/>
              </a:ext>
            </a:extLst>
          </p:cNvPr>
          <p:cNvSpPr/>
          <p:nvPr/>
        </p:nvSpPr>
        <p:spPr>
          <a:xfrm flipV="1">
            <a:off x="9722353" y="3437897"/>
            <a:ext cx="230406" cy="766864"/>
          </a:xfrm>
          <a:prstGeom prst="downArrow">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Arrow: Right 29">
            <a:extLst>
              <a:ext uri="{FF2B5EF4-FFF2-40B4-BE49-F238E27FC236}">
                <a16:creationId xmlns:a16="http://schemas.microsoft.com/office/drawing/2014/main" id="{7FB9E431-0F47-753F-7377-A0F59438F4F5}"/>
              </a:ext>
            </a:extLst>
          </p:cNvPr>
          <p:cNvSpPr/>
          <p:nvPr/>
        </p:nvSpPr>
        <p:spPr>
          <a:xfrm rot="20931521">
            <a:off x="1989059" y="3374377"/>
            <a:ext cx="5377845" cy="231888"/>
          </a:xfrm>
          <a:prstGeom prst="rightArrow">
            <a:avLst/>
          </a:prstGeom>
          <a:solidFill>
            <a:schemeClr val="bg1"/>
          </a:solidFill>
          <a:ln w="3810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1" name="Group 30">
            <a:extLst>
              <a:ext uri="{FF2B5EF4-FFF2-40B4-BE49-F238E27FC236}">
                <a16:creationId xmlns:a16="http://schemas.microsoft.com/office/drawing/2014/main" id="{A59ABB20-A76B-C8E7-FBCB-3040C0DA2BBA}"/>
              </a:ext>
            </a:extLst>
          </p:cNvPr>
          <p:cNvGrpSpPr/>
          <p:nvPr/>
        </p:nvGrpSpPr>
        <p:grpSpPr>
          <a:xfrm>
            <a:off x="1987791" y="3111487"/>
            <a:ext cx="1698394" cy="590210"/>
            <a:chOff x="1627868" y="4115996"/>
            <a:chExt cx="1698394" cy="591787"/>
          </a:xfrm>
        </p:grpSpPr>
        <p:sp>
          <p:nvSpPr>
            <p:cNvPr id="32" name="Content Placeholder 6">
              <a:extLst>
                <a:ext uri="{FF2B5EF4-FFF2-40B4-BE49-F238E27FC236}">
                  <a16:creationId xmlns:a16="http://schemas.microsoft.com/office/drawing/2014/main" id="{F7BE0187-AD3E-815E-9D76-6A42C40100B2}"/>
                </a:ext>
              </a:extLst>
            </p:cNvPr>
            <p:cNvSpPr txBox="1">
              <a:spLocks/>
            </p:cNvSpPr>
            <p:nvPr/>
          </p:nvSpPr>
          <p:spPr>
            <a:xfrm>
              <a:off x="1627868" y="4115996"/>
              <a:ext cx="1698394" cy="343393"/>
            </a:xfrm>
            <a:prstGeom prst="rect">
              <a:avLst/>
            </a:prstGeom>
            <a:solidFill>
              <a:schemeClr val="bg1"/>
            </a:solidFill>
            <a:ln w="38100">
              <a:solidFill>
                <a:srgbClr val="0070C0"/>
              </a:solidFill>
            </a:ln>
          </p:spPr>
          <p:txBody>
            <a:bodyPr vert="horz" lIns="0" tIns="72000" rIns="72000" bIns="45720" rtlCol="0" anchor="t">
              <a:normAutofit fontScale="92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HTTP Request</a:t>
              </a:r>
            </a:p>
          </p:txBody>
        </p:sp>
        <p:sp>
          <p:nvSpPr>
            <p:cNvPr id="33" name="Arrow: Left 32">
              <a:extLst>
                <a:ext uri="{FF2B5EF4-FFF2-40B4-BE49-F238E27FC236}">
                  <a16:creationId xmlns:a16="http://schemas.microsoft.com/office/drawing/2014/main" id="{AD86F67A-5A51-F27C-3FC7-F95D8AEE2915}"/>
                </a:ext>
              </a:extLst>
            </p:cNvPr>
            <p:cNvSpPr/>
            <p:nvPr/>
          </p:nvSpPr>
          <p:spPr>
            <a:xfrm rot="16200000">
              <a:off x="2615628" y="4471090"/>
              <a:ext cx="242980"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5" name="Arrow: Right 34">
            <a:extLst>
              <a:ext uri="{FF2B5EF4-FFF2-40B4-BE49-F238E27FC236}">
                <a16:creationId xmlns:a16="http://schemas.microsoft.com/office/drawing/2014/main" id="{4056F236-733D-E708-8052-C4F0CB565DBD}"/>
              </a:ext>
            </a:extLst>
          </p:cNvPr>
          <p:cNvSpPr/>
          <p:nvPr/>
        </p:nvSpPr>
        <p:spPr>
          <a:xfrm rot="20931521" flipH="1">
            <a:off x="2078245" y="3695599"/>
            <a:ext cx="5264107" cy="221815"/>
          </a:xfrm>
          <a:prstGeom prst="rightArrow">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Cloud 23">
            <a:extLst>
              <a:ext uri="{FF2B5EF4-FFF2-40B4-BE49-F238E27FC236}">
                <a16:creationId xmlns:a16="http://schemas.microsoft.com/office/drawing/2014/main" id="{70FD3E56-362C-CCA2-503A-8BA80807BC08}"/>
              </a:ext>
            </a:extLst>
          </p:cNvPr>
          <p:cNvSpPr/>
          <p:nvPr/>
        </p:nvSpPr>
        <p:spPr>
          <a:xfrm>
            <a:off x="3796056" y="2960328"/>
            <a:ext cx="2774950" cy="1293294"/>
          </a:xfrm>
          <a:prstGeom prst="cloud">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Congenial" panose="02000503040000020004" pitchFamily="2" charset="0"/>
              </a:rPr>
              <a:t>THE INTERNET</a:t>
            </a:r>
          </a:p>
        </p:txBody>
      </p:sp>
      <p:grpSp>
        <p:nvGrpSpPr>
          <p:cNvPr id="36" name="Group 35">
            <a:extLst>
              <a:ext uri="{FF2B5EF4-FFF2-40B4-BE49-F238E27FC236}">
                <a16:creationId xmlns:a16="http://schemas.microsoft.com/office/drawing/2014/main" id="{2F6B0237-D989-D92B-E239-C9C509CC89FE}"/>
              </a:ext>
            </a:extLst>
          </p:cNvPr>
          <p:cNvGrpSpPr/>
          <p:nvPr/>
        </p:nvGrpSpPr>
        <p:grpSpPr>
          <a:xfrm>
            <a:off x="3061825" y="4905066"/>
            <a:ext cx="2071730" cy="659749"/>
            <a:chOff x="1627868" y="3799640"/>
            <a:chExt cx="2071730" cy="659749"/>
          </a:xfrm>
        </p:grpSpPr>
        <p:sp>
          <p:nvSpPr>
            <p:cNvPr id="37" name="Content Placeholder 6">
              <a:extLst>
                <a:ext uri="{FF2B5EF4-FFF2-40B4-BE49-F238E27FC236}">
                  <a16:creationId xmlns:a16="http://schemas.microsoft.com/office/drawing/2014/main" id="{40D0C687-01A2-1C00-404D-5885643DFC36}"/>
                </a:ext>
              </a:extLst>
            </p:cNvPr>
            <p:cNvSpPr txBox="1">
              <a:spLocks/>
            </p:cNvSpPr>
            <p:nvPr/>
          </p:nvSpPr>
          <p:spPr>
            <a:xfrm>
              <a:off x="1627868" y="4115996"/>
              <a:ext cx="2071730" cy="343393"/>
            </a:xfrm>
            <a:prstGeom prst="rect">
              <a:avLst/>
            </a:prstGeom>
            <a:solidFill>
              <a:schemeClr val="bg1"/>
            </a:solidFill>
            <a:ln w="38100">
              <a:solidFill>
                <a:srgbClr val="0070C0"/>
              </a:solidFill>
            </a:ln>
          </p:spPr>
          <p:txBody>
            <a:bodyPr vert="horz" lIns="0" tIns="72000" rIns="72000" bIns="45720" rtlCol="0" anchor="t">
              <a:normAutofit fontScale="92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HTTP Response</a:t>
              </a:r>
            </a:p>
          </p:txBody>
        </p:sp>
        <p:sp>
          <p:nvSpPr>
            <p:cNvPr id="38" name="Arrow: Left 37">
              <a:extLst>
                <a:ext uri="{FF2B5EF4-FFF2-40B4-BE49-F238E27FC236}">
                  <a16:creationId xmlns:a16="http://schemas.microsoft.com/office/drawing/2014/main" id="{FB84F65E-23AB-8BA8-AEA5-F937859586C3}"/>
                </a:ext>
              </a:extLst>
            </p:cNvPr>
            <p:cNvSpPr/>
            <p:nvPr/>
          </p:nvSpPr>
          <p:spPr>
            <a:xfrm rot="16200000" flipH="1">
              <a:off x="1959553" y="3835630"/>
              <a:ext cx="302385"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40" name="Graphic 39" descr="Document with solid fill">
            <a:extLst>
              <a:ext uri="{FF2B5EF4-FFF2-40B4-BE49-F238E27FC236}">
                <a16:creationId xmlns:a16="http://schemas.microsoft.com/office/drawing/2014/main" id="{FC01ED49-C4B5-C88F-F66D-B0F914532107}"/>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070899" y="4178733"/>
            <a:ext cx="793750" cy="793750"/>
          </a:xfrm>
          <a:prstGeom prst="rect">
            <a:avLst/>
          </a:prstGeom>
        </p:spPr>
      </p:pic>
      <p:grpSp>
        <p:nvGrpSpPr>
          <p:cNvPr id="41" name="Group 40">
            <a:extLst>
              <a:ext uri="{FF2B5EF4-FFF2-40B4-BE49-F238E27FC236}">
                <a16:creationId xmlns:a16="http://schemas.microsoft.com/office/drawing/2014/main" id="{78A952DF-26D8-7713-024D-FA9EF2EEFFFF}"/>
              </a:ext>
            </a:extLst>
          </p:cNvPr>
          <p:cNvGrpSpPr/>
          <p:nvPr/>
        </p:nvGrpSpPr>
        <p:grpSpPr>
          <a:xfrm>
            <a:off x="9906890" y="3581572"/>
            <a:ext cx="1783611" cy="343393"/>
            <a:chOff x="1325483" y="4115996"/>
            <a:chExt cx="1783611" cy="343393"/>
          </a:xfrm>
        </p:grpSpPr>
        <p:sp>
          <p:nvSpPr>
            <p:cNvPr id="42" name="Content Placeholder 6">
              <a:extLst>
                <a:ext uri="{FF2B5EF4-FFF2-40B4-BE49-F238E27FC236}">
                  <a16:creationId xmlns:a16="http://schemas.microsoft.com/office/drawing/2014/main" id="{6A372B43-FF0E-4EF0-70CA-E709E777A20A}"/>
                </a:ext>
              </a:extLst>
            </p:cNvPr>
            <p:cNvSpPr txBox="1">
              <a:spLocks/>
            </p:cNvSpPr>
            <p:nvPr/>
          </p:nvSpPr>
          <p:spPr>
            <a:xfrm>
              <a:off x="1627868" y="4115996"/>
              <a:ext cx="1481226" cy="343393"/>
            </a:xfrm>
            <a:prstGeom prst="rect">
              <a:avLst/>
            </a:prstGeom>
            <a:solidFill>
              <a:schemeClr val="bg1"/>
            </a:solidFill>
            <a:ln w="38100">
              <a:solidFill>
                <a:srgbClr val="0070C0"/>
              </a:solidFill>
            </a:ln>
          </p:spPr>
          <p:txBody>
            <a:bodyPr vert="horz" lIns="0" tIns="72000" rIns="72000" bIns="45720" rtlCol="0" anchor="t">
              <a:normAutofit fontScale="92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Hosted On</a:t>
              </a:r>
            </a:p>
          </p:txBody>
        </p:sp>
        <p:sp>
          <p:nvSpPr>
            <p:cNvPr id="43" name="Arrow: Left 42">
              <a:extLst>
                <a:ext uri="{FF2B5EF4-FFF2-40B4-BE49-F238E27FC236}">
                  <a16:creationId xmlns:a16="http://schemas.microsoft.com/office/drawing/2014/main" id="{3C9C1740-44F1-6568-FCF9-E54609034E5E}"/>
                </a:ext>
              </a:extLst>
            </p:cNvPr>
            <p:cNvSpPr/>
            <p:nvPr/>
          </p:nvSpPr>
          <p:spPr>
            <a:xfrm rot="10800000" flipH="1">
              <a:off x="1325483" y="4172489"/>
              <a:ext cx="302385"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5" name="&quot;Not Allowed&quot; Symbol 44">
            <a:extLst>
              <a:ext uri="{FF2B5EF4-FFF2-40B4-BE49-F238E27FC236}">
                <a16:creationId xmlns:a16="http://schemas.microsoft.com/office/drawing/2014/main" id="{A83FD9FD-D85B-5133-6698-704EAF1E8FAA}"/>
              </a:ext>
            </a:extLst>
          </p:cNvPr>
          <p:cNvSpPr/>
          <p:nvPr/>
        </p:nvSpPr>
        <p:spPr>
          <a:xfrm>
            <a:off x="6904264" y="4781156"/>
            <a:ext cx="947810" cy="789872"/>
          </a:xfrm>
          <a:prstGeom prst="noSmoking">
            <a:avLst/>
          </a:prstGeom>
          <a:solidFill>
            <a:srgbClr val="C0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dirty="0">
              <a:solidFill>
                <a:schemeClr val="tx1"/>
              </a:solidFill>
            </a:endParaRPr>
          </a:p>
        </p:txBody>
      </p:sp>
      <p:sp>
        <p:nvSpPr>
          <p:cNvPr id="47" name="Content Placeholder 6">
            <a:extLst>
              <a:ext uri="{FF2B5EF4-FFF2-40B4-BE49-F238E27FC236}">
                <a16:creationId xmlns:a16="http://schemas.microsoft.com/office/drawing/2014/main" id="{CE595CA8-6A89-AFB1-E178-22B026781237}"/>
              </a:ext>
            </a:extLst>
          </p:cNvPr>
          <p:cNvSpPr txBox="1">
            <a:spLocks/>
          </p:cNvSpPr>
          <p:nvPr/>
        </p:nvSpPr>
        <p:spPr>
          <a:xfrm>
            <a:off x="6356249" y="5668907"/>
            <a:ext cx="2353847" cy="343393"/>
          </a:xfrm>
          <a:prstGeom prst="rect">
            <a:avLst/>
          </a:prstGeom>
          <a:solidFill>
            <a:schemeClr val="bg1"/>
          </a:solidFill>
          <a:ln w="38100">
            <a:solidFill>
              <a:srgbClr val="0070C0"/>
            </a:solidFill>
          </a:ln>
        </p:spPr>
        <p:txBody>
          <a:bodyPr vert="horz" lIns="0" tIns="108000" rIns="72000" bIns="45720" rtlCol="0" anchor="t">
            <a:normAutofit fontScale="700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Conversation is Forgotten</a:t>
            </a:r>
          </a:p>
        </p:txBody>
      </p:sp>
      <p:sp>
        <p:nvSpPr>
          <p:cNvPr id="3" name="Rectangle: Rounded Corners 2">
            <a:extLst>
              <a:ext uri="{FF2B5EF4-FFF2-40B4-BE49-F238E27FC236}">
                <a16:creationId xmlns:a16="http://schemas.microsoft.com/office/drawing/2014/main" id="{C49AA189-A436-2484-2AB9-F81E33CA0A37}"/>
              </a:ext>
            </a:extLst>
          </p:cNvPr>
          <p:cNvSpPr/>
          <p:nvPr/>
        </p:nvSpPr>
        <p:spPr>
          <a:xfrm>
            <a:off x="895350" y="1905000"/>
            <a:ext cx="11055350" cy="4298950"/>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058924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FC781-5D18-4B1C-AC94-EFD027B50181}"/>
              </a:ext>
            </a:extLst>
          </p:cNvPr>
          <p:cNvSpPr>
            <a:spLocks noGrp="1"/>
          </p:cNvSpPr>
          <p:nvPr>
            <p:ph type="title"/>
          </p:nvPr>
        </p:nvSpPr>
        <p:spPr>
          <a:xfrm>
            <a:off x="1097280" y="286603"/>
            <a:ext cx="10058400" cy="1450757"/>
          </a:xfrm>
        </p:spPr>
        <p:txBody>
          <a:bodyPr>
            <a:normAutofit/>
          </a:bodyPr>
          <a:lstStyle/>
          <a:p>
            <a:r>
              <a:rPr lang="en-GB" dirty="0"/>
              <a:t>Why Stateless?</a:t>
            </a:r>
          </a:p>
        </p:txBody>
      </p:sp>
      <p:sp>
        <p:nvSpPr>
          <p:cNvPr id="4" name="Footer Placeholder 3">
            <a:extLst>
              <a:ext uri="{FF2B5EF4-FFF2-40B4-BE49-F238E27FC236}">
                <a16:creationId xmlns:a16="http://schemas.microsoft.com/office/drawing/2014/main" id="{E0D7C346-A586-4CE9-AB5A-E97BD498A2EE}"/>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8A4EF4A3-94D5-4C03-96B6-7FD910D34804}"/>
              </a:ext>
            </a:extLst>
          </p:cNvPr>
          <p:cNvGraphicFramePr>
            <a:graphicFrameLocks noGrp="1"/>
          </p:cNvGraphicFramePr>
          <p:nvPr>
            <p:ph idx="1"/>
            <p:extLst>
              <p:ext uri="{D42A27DB-BD31-4B8C-83A1-F6EECF244321}">
                <p14:modId xmlns:p14="http://schemas.microsoft.com/office/powerpoint/2010/main" val="1757016504"/>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727391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88C801-D291-9598-011B-049867858484}"/>
              </a:ext>
            </a:extLst>
          </p:cNvPr>
          <p:cNvSpPr>
            <a:spLocks noGrp="1"/>
          </p:cNvSpPr>
          <p:nvPr>
            <p:ph type="title"/>
          </p:nvPr>
        </p:nvSpPr>
        <p:spPr>
          <a:xfrm>
            <a:off x="1097280" y="286603"/>
            <a:ext cx="10058400" cy="1450757"/>
          </a:xfrm>
        </p:spPr>
        <p:txBody>
          <a:bodyPr>
            <a:normAutofit/>
          </a:bodyPr>
          <a:lstStyle/>
          <a:p>
            <a:r>
              <a:rPr lang="en-GB" dirty="0"/>
              <a:t>Why Stateless?</a:t>
            </a:r>
          </a:p>
        </p:txBody>
      </p:sp>
      <p:sp>
        <p:nvSpPr>
          <p:cNvPr id="4" name="Footer Placeholder 3">
            <a:extLst>
              <a:ext uri="{FF2B5EF4-FFF2-40B4-BE49-F238E27FC236}">
                <a16:creationId xmlns:a16="http://schemas.microsoft.com/office/drawing/2014/main" id="{4EC612D4-100D-9308-CE20-049E13A5EA26}"/>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CFBF5AE4-C191-71D9-3443-5D1C6495059C}"/>
              </a:ext>
            </a:extLst>
          </p:cNvPr>
          <p:cNvGraphicFramePr>
            <a:graphicFrameLocks noGrp="1"/>
          </p:cNvGraphicFramePr>
          <p:nvPr>
            <p:ph idx="1"/>
            <p:extLst>
              <p:ext uri="{D42A27DB-BD31-4B8C-83A1-F6EECF244321}">
                <p14:modId xmlns:p14="http://schemas.microsoft.com/office/powerpoint/2010/main" val="1760268592"/>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224253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29" name="Straight Connector 28">
            <a:extLst>
              <a:ext uri="{FF2B5EF4-FFF2-40B4-BE49-F238E27FC236}">
                <a16:creationId xmlns:a16="http://schemas.microsoft.com/office/drawing/2014/main" id="{E9F7CBA9-9D9B-479F-AAB5-BF785971CD8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737845"/>
            <a:ext cx="996696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DF533BB0-D6FA-247F-74B3-364EFCA60F57}"/>
              </a:ext>
            </a:extLst>
          </p:cNvPr>
          <p:cNvSpPr>
            <a:spLocks noGrp="1"/>
          </p:cNvSpPr>
          <p:nvPr>
            <p:ph type="title"/>
          </p:nvPr>
        </p:nvSpPr>
        <p:spPr>
          <a:xfrm>
            <a:off x="1097280" y="286603"/>
            <a:ext cx="10058400" cy="1450757"/>
          </a:xfrm>
        </p:spPr>
        <p:txBody>
          <a:bodyPr>
            <a:normAutofit/>
          </a:bodyPr>
          <a:lstStyle/>
          <a:p>
            <a:r>
              <a:rPr lang="en-GB" dirty="0"/>
              <a:t>Class Task 1.1.1 – Web 1.0</a:t>
            </a:r>
          </a:p>
        </p:txBody>
      </p:sp>
      <p:sp>
        <p:nvSpPr>
          <p:cNvPr id="31" name="Rectangle 30">
            <a:extLst>
              <a:ext uri="{FF2B5EF4-FFF2-40B4-BE49-F238E27FC236}">
                <a16:creationId xmlns:a16="http://schemas.microsoft.com/office/drawing/2014/main" id="{154480E5-678B-478F-9170-46502C5FB3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a:extLst>
              <a:ext uri="{FF2B5EF4-FFF2-40B4-BE49-F238E27FC236}">
                <a16:creationId xmlns:a16="http://schemas.microsoft.com/office/drawing/2014/main" id="{B598D875-841B-47A7-B4C8-237DBCE2FB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Footer Placeholder 3">
            <a:extLst>
              <a:ext uri="{FF2B5EF4-FFF2-40B4-BE49-F238E27FC236}">
                <a16:creationId xmlns:a16="http://schemas.microsoft.com/office/drawing/2014/main" id="{7D4AD008-49D3-5D6A-161B-4BDD9E3CB4A9}"/>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1F0FF36A-A880-BA2E-A83C-41D5C75F2696}"/>
              </a:ext>
            </a:extLst>
          </p:cNvPr>
          <p:cNvGraphicFramePr>
            <a:graphicFrameLocks noGrp="1"/>
          </p:cNvGraphicFramePr>
          <p:nvPr>
            <p:ph idx="1"/>
            <p:extLst>
              <p:ext uri="{D42A27DB-BD31-4B8C-83A1-F6EECF244321}">
                <p14:modId xmlns:p14="http://schemas.microsoft.com/office/powerpoint/2010/main" val="3792725097"/>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715396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97280" y="758952"/>
            <a:ext cx="10058400" cy="3892168"/>
          </a:xfrm>
        </p:spPr>
        <p:txBody>
          <a:bodyPr>
            <a:normAutofit/>
          </a:bodyPr>
          <a:lstStyle/>
          <a:p>
            <a:r>
              <a:rPr lang="en-GB" dirty="0"/>
              <a:t>Content Based Websites (Web 2.0)</a:t>
            </a:r>
          </a:p>
        </p:txBody>
      </p:sp>
      <p:sp>
        <p:nvSpPr>
          <p:cNvPr id="15" name="Rectangle 14">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ubtitle 2"/>
          <p:cNvSpPr>
            <a:spLocks noGrp="1"/>
          </p:cNvSpPr>
          <p:nvPr>
            <p:ph type="subTitle" idx="1"/>
          </p:nvPr>
        </p:nvSpPr>
        <p:spPr>
          <a:xfrm>
            <a:off x="1100051" y="5225240"/>
            <a:ext cx="10058400" cy="1143000"/>
          </a:xfrm>
        </p:spPr>
        <p:txBody>
          <a:bodyPr>
            <a:normAutofit/>
          </a:bodyPr>
          <a:lstStyle/>
          <a:p>
            <a:r>
              <a:rPr lang="en-GB" dirty="0">
                <a:solidFill>
                  <a:srgbClr val="FFFFFF"/>
                </a:solidFill>
              </a:rPr>
              <a:t>©TheComputingTutor</a:t>
            </a:r>
          </a:p>
        </p:txBody>
      </p:sp>
      <p:sp>
        <p:nvSpPr>
          <p:cNvPr id="17" name="Rectangle 16">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Footer Placeholder 3">
            <a:extLst>
              <a:ext uri="{FF2B5EF4-FFF2-40B4-BE49-F238E27FC236}">
                <a16:creationId xmlns:a16="http://schemas.microsoft.com/office/drawing/2014/main" id="{5B70B4EC-014E-495A-A80C-D1C952B75D3B}"/>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2022. All rights Reserved.</a:t>
            </a:r>
          </a:p>
        </p:txBody>
      </p:sp>
      <p:pic>
        <p:nvPicPr>
          <p:cNvPr id="8" name="Picture 7" descr="Icon&#10;&#10;Description automatically generated">
            <a:extLst>
              <a:ext uri="{FF2B5EF4-FFF2-40B4-BE49-F238E27FC236}">
                <a16:creationId xmlns:a16="http://schemas.microsoft.com/office/drawing/2014/main" id="{8BCFE556-BB5B-4DBD-A11C-BC70D04CC9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2469795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00"/>
                                        <p:tgtEl>
                                          <p:spTgt spid="3">
                                            <p:txEl>
                                              <p:pRg st="0" end="0"/>
                                            </p:txEl>
                                          </p:spTgt>
                                        </p:tgtEl>
                                      </p:cBhvr>
                                    </p:animEffect>
                                  </p:childTnLst>
                                </p:cTn>
                              </p:par>
                              <p:par>
                                <p:cTn id="8" presetID="10" presetClass="entr" presetSubtype="0" fill="hold" grpId="0" nodeType="withEffect">
                                  <p:stCondLst>
                                    <p:cond delay="500"/>
                                  </p:stCondLst>
                                  <p:iterate>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57DEEA-8A57-F7C9-5C41-366B682C84B3}"/>
              </a:ext>
            </a:extLst>
          </p:cNvPr>
          <p:cNvSpPr>
            <a:spLocks noGrp="1"/>
          </p:cNvSpPr>
          <p:nvPr>
            <p:ph type="title"/>
          </p:nvPr>
        </p:nvSpPr>
        <p:spPr>
          <a:xfrm>
            <a:off x="1097280" y="286603"/>
            <a:ext cx="10058400" cy="1450757"/>
          </a:xfrm>
        </p:spPr>
        <p:txBody>
          <a:bodyPr>
            <a:normAutofit/>
          </a:bodyPr>
          <a:lstStyle/>
          <a:p>
            <a:r>
              <a:rPr lang="en-GB" dirty="0"/>
              <a:t>What is Web 2.0?</a:t>
            </a:r>
          </a:p>
        </p:txBody>
      </p:sp>
      <p:sp>
        <p:nvSpPr>
          <p:cNvPr id="4" name="Footer Placeholder 3">
            <a:extLst>
              <a:ext uri="{FF2B5EF4-FFF2-40B4-BE49-F238E27FC236}">
                <a16:creationId xmlns:a16="http://schemas.microsoft.com/office/drawing/2014/main" id="{69795216-4A4F-190B-DFAB-57E8A78A2E10}"/>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C6298C70-44BE-78F1-57D9-297397198EB6}"/>
              </a:ext>
            </a:extLst>
          </p:cNvPr>
          <p:cNvGraphicFramePr>
            <a:graphicFrameLocks noGrp="1"/>
          </p:cNvGraphicFramePr>
          <p:nvPr>
            <p:ph idx="1"/>
            <p:extLst>
              <p:ext uri="{D42A27DB-BD31-4B8C-83A1-F6EECF244321}">
                <p14:modId xmlns:p14="http://schemas.microsoft.com/office/powerpoint/2010/main" val="413864703"/>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288507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31C0D3-A16D-52C6-D3CC-C80C56F2252C}"/>
              </a:ext>
            </a:extLst>
          </p:cNvPr>
          <p:cNvSpPr>
            <a:spLocks noGrp="1"/>
          </p:cNvSpPr>
          <p:nvPr>
            <p:ph type="title"/>
          </p:nvPr>
        </p:nvSpPr>
        <p:spPr>
          <a:xfrm>
            <a:off x="1097280" y="286603"/>
            <a:ext cx="10058400" cy="1450757"/>
          </a:xfrm>
        </p:spPr>
        <p:txBody>
          <a:bodyPr>
            <a:normAutofit/>
          </a:bodyPr>
          <a:lstStyle/>
          <a:p>
            <a:r>
              <a:rPr lang="en-GB"/>
              <a:t>How Did Web 2.0 Work?</a:t>
            </a:r>
          </a:p>
        </p:txBody>
      </p:sp>
      <p:sp>
        <p:nvSpPr>
          <p:cNvPr id="4" name="Footer Placeholder 3">
            <a:extLst>
              <a:ext uri="{FF2B5EF4-FFF2-40B4-BE49-F238E27FC236}">
                <a16:creationId xmlns:a16="http://schemas.microsoft.com/office/drawing/2014/main" id="{46A719FA-A4DD-3AB9-C348-6162C801E5C3}"/>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A429B60D-795E-6410-5B02-496C0D69E604}"/>
              </a:ext>
            </a:extLst>
          </p:cNvPr>
          <p:cNvGraphicFramePr>
            <a:graphicFrameLocks noGrp="1"/>
          </p:cNvGraphicFramePr>
          <p:nvPr>
            <p:ph idx="1"/>
            <p:extLst>
              <p:ext uri="{D42A27DB-BD31-4B8C-83A1-F6EECF244321}">
                <p14:modId xmlns:p14="http://schemas.microsoft.com/office/powerpoint/2010/main" val="1294798308"/>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11279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AEE9392-605C-F4C0-16CC-0B8C50D2E0E5}"/>
              </a:ext>
            </a:extLst>
          </p:cNvPr>
          <p:cNvSpPr/>
          <p:nvPr/>
        </p:nvSpPr>
        <p:spPr>
          <a:xfrm>
            <a:off x="7472149" y="2494302"/>
            <a:ext cx="4207776" cy="2269446"/>
          </a:xfrm>
          <a:prstGeom prst="rect">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dirty="0">
                <a:solidFill>
                  <a:schemeClr val="tx1"/>
                </a:solidFill>
                <a:latin typeface="Congenial" panose="02000503040000020004" pitchFamily="2" charset="0"/>
              </a:rPr>
              <a:t>Database</a:t>
            </a:r>
          </a:p>
        </p:txBody>
      </p:sp>
      <p:sp>
        <p:nvSpPr>
          <p:cNvPr id="2" name="Title 1">
            <a:extLst>
              <a:ext uri="{FF2B5EF4-FFF2-40B4-BE49-F238E27FC236}">
                <a16:creationId xmlns:a16="http://schemas.microsoft.com/office/drawing/2014/main" id="{C306B221-912C-7FD0-E249-23E59FEEB2FF}"/>
              </a:ext>
            </a:extLst>
          </p:cNvPr>
          <p:cNvSpPr>
            <a:spLocks noGrp="1"/>
          </p:cNvSpPr>
          <p:nvPr>
            <p:ph type="title"/>
          </p:nvPr>
        </p:nvSpPr>
        <p:spPr/>
        <p:txBody>
          <a:bodyPr/>
          <a:lstStyle/>
          <a:p>
            <a:r>
              <a:rPr lang="en-GB" dirty="0"/>
              <a:t>Dynamic Web 2.0 Pages</a:t>
            </a:r>
          </a:p>
        </p:txBody>
      </p:sp>
      <p:sp>
        <p:nvSpPr>
          <p:cNvPr id="4" name="Footer Placeholder 3">
            <a:extLst>
              <a:ext uri="{FF2B5EF4-FFF2-40B4-BE49-F238E27FC236}">
                <a16:creationId xmlns:a16="http://schemas.microsoft.com/office/drawing/2014/main" id="{B803851F-05CC-723F-FA55-A04C2567CC4D}"/>
              </a:ext>
            </a:extLst>
          </p:cNvPr>
          <p:cNvSpPr>
            <a:spLocks noGrp="1"/>
          </p:cNvSpPr>
          <p:nvPr>
            <p:ph type="ftr" sz="quarter" idx="11"/>
          </p:nvPr>
        </p:nvSpPr>
        <p:spPr/>
        <p:txBody>
          <a:bodyPr/>
          <a:lstStyle/>
          <a:p>
            <a:r>
              <a:rPr lang="en-GB"/>
              <a:t>All text copyright © TheComputingTutor Ltd 2022. All rights Reserved.</a:t>
            </a:r>
          </a:p>
        </p:txBody>
      </p:sp>
      <p:sp>
        <p:nvSpPr>
          <p:cNvPr id="5" name="Rectangle 4">
            <a:extLst>
              <a:ext uri="{FF2B5EF4-FFF2-40B4-BE49-F238E27FC236}">
                <a16:creationId xmlns:a16="http://schemas.microsoft.com/office/drawing/2014/main" id="{62FD3533-666D-EB80-9FEC-4D390CF69B60}"/>
              </a:ext>
            </a:extLst>
          </p:cNvPr>
          <p:cNvSpPr/>
          <p:nvPr/>
        </p:nvSpPr>
        <p:spPr>
          <a:xfrm>
            <a:off x="2482850" y="1909234"/>
            <a:ext cx="3683000" cy="1989666"/>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dirty="0">
                <a:solidFill>
                  <a:srgbClr val="FF0000"/>
                </a:solidFill>
                <a:latin typeface="Congenial" panose="02000503040000020004" pitchFamily="2" charset="0"/>
              </a:rPr>
              <a:t>Web Page Template</a:t>
            </a:r>
          </a:p>
        </p:txBody>
      </p:sp>
      <p:sp>
        <p:nvSpPr>
          <p:cNvPr id="6" name="Rectangle: Rounded Corners 5">
            <a:extLst>
              <a:ext uri="{FF2B5EF4-FFF2-40B4-BE49-F238E27FC236}">
                <a16:creationId xmlns:a16="http://schemas.microsoft.com/office/drawing/2014/main" id="{07671A5A-C5F4-2CE6-C41B-A3C29E104ADA}"/>
              </a:ext>
            </a:extLst>
          </p:cNvPr>
          <p:cNvSpPr/>
          <p:nvPr/>
        </p:nvSpPr>
        <p:spPr>
          <a:xfrm>
            <a:off x="2876550" y="2364317"/>
            <a:ext cx="2895600" cy="539750"/>
          </a:xfrm>
          <a:prstGeom prst="roundRect">
            <a:avLst/>
          </a:prstGeom>
          <a:solidFill>
            <a:schemeClr val="bg1"/>
          </a:solid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00B050"/>
                </a:solidFill>
                <a:latin typeface="Congenial" panose="02000503040000020004" pitchFamily="2" charset="0"/>
              </a:rPr>
              <a:t>News</a:t>
            </a:r>
          </a:p>
        </p:txBody>
      </p:sp>
      <p:sp>
        <p:nvSpPr>
          <p:cNvPr id="8" name="Rectangle: Rounded Corners 7">
            <a:extLst>
              <a:ext uri="{FF2B5EF4-FFF2-40B4-BE49-F238E27FC236}">
                <a16:creationId xmlns:a16="http://schemas.microsoft.com/office/drawing/2014/main" id="{C3D47493-BA37-AA21-0967-1F7451B72823}"/>
              </a:ext>
            </a:extLst>
          </p:cNvPr>
          <p:cNvSpPr/>
          <p:nvPr/>
        </p:nvSpPr>
        <p:spPr>
          <a:xfrm>
            <a:off x="2876550" y="3089275"/>
            <a:ext cx="2895600" cy="539750"/>
          </a:xfrm>
          <a:prstGeom prst="roundRect">
            <a:avLst/>
          </a:prstGeom>
          <a:solidFill>
            <a:schemeClr val="bg1"/>
          </a:solid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00B050"/>
                </a:solidFill>
                <a:latin typeface="Congenial" panose="02000503040000020004" pitchFamily="2" charset="0"/>
              </a:rPr>
              <a:t>Here is today’s news</a:t>
            </a:r>
          </a:p>
        </p:txBody>
      </p:sp>
      <p:graphicFrame>
        <p:nvGraphicFramePr>
          <p:cNvPr id="10" name="Table 10">
            <a:extLst>
              <a:ext uri="{FF2B5EF4-FFF2-40B4-BE49-F238E27FC236}">
                <a16:creationId xmlns:a16="http://schemas.microsoft.com/office/drawing/2014/main" id="{5ACCB377-F3F1-382A-A460-3C704A3A2B1A}"/>
              </a:ext>
            </a:extLst>
          </p:cNvPr>
          <p:cNvGraphicFramePr>
            <a:graphicFrameLocks noGrp="1"/>
          </p:cNvGraphicFramePr>
          <p:nvPr>
            <p:extLst>
              <p:ext uri="{D42A27DB-BD31-4B8C-83A1-F6EECF244321}">
                <p14:modId xmlns:p14="http://schemas.microsoft.com/office/powerpoint/2010/main" val="1559263281"/>
              </p:ext>
            </p:extLst>
          </p:nvPr>
        </p:nvGraphicFramePr>
        <p:xfrm>
          <a:off x="7721752" y="2967648"/>
          <a:ext cx="3433928" cy="1651000"/>
        </p:xfrm>
        <a:graphic>
          <a:graphicData uri="http://schemas.openxmlformats.org/drawingml/2006/table">
            <a:tbl>
              <a:tblPr firstRow="1" bandRow="1">
                <a:tableStyleId>{5C22544A-7EE6-4342-B048-85BDC9FD1C3A}</a:tableStyleId>
              </a:tblPr>
              <a:tblGrid>
                <a:gridCol w="1716964">
                  <a:extLst>
                    <a:ext uri="{9D8B030D-6E8A-4147-A177-3AD203B41FA5}">
                      <a16:colId xmlns:a16="http://schemas.microsoft.com/office/drawing/2014/main" val="3924430642"/>
                    </a:ext>
                  </a:extLst>
                </a:gridCol>
                <a:gridCol w="1716964">
                  <a:extLst>
                    <a:ext uri="{9D8B030D-6E8A-4147-A177-3AD203B41FA5}">
                      <a16:colId xmlns:a16="http://schemas.microsoft.com/office/drawing/2014/main" val="1010509157"/>
                    </a:ext>
                  </a:extLst>
                </a:gridCol>
              </a:tblGrid>
              <a:tr h="370840">
                <a:tc>
                  <a:txBody>
                    <a:bodyPr/>
                    <a:lstStyle/>
                    <a:p>
                      <a:pPr algn="ctr"/>
                      <a:r>
                        <a:rPr lang="en-GB" dirty="0">
                          <a:latin typeface="Congenial" panose="02000503040000020004" pitchFamily="2" charset="0"/>
                        </a:rPr>
                        <a:t>TITLE</a:t>
                      </a:r>
                    </a:p>
                  </a:txBody>
                  <a:tcPr anchor="ctr"/>
                </a:tc>
                <a:tc>
                  <a:txBody>
                    <a:bodyPr/>
                    <a:lstStyle/>
                    <a:p>
                      <a:pPr algn="ctr"/>
                      <a:r>
                        <a:rPr lang="en-GB" dirty="0">
                          <a:latin typeface="Congenial" panose="02000503040000020004" pitchFamily="2" charset="0"/>
                        </a:rPr>
                        <a:t>CONTENT</a:t>
                      </a:r>
                    </a:p>
                  </a:txBody>
                  <a:tcPr anchor="ctr"/>
                </a:tc>
                <a:extLst>
                  <a:ext uri="{0D108BD9-81ED-4DB2-BD59-A6C34878D82A}">
                    <a16:rowId xmlns:a16="http://schemas.microsoft.com/office/drawing/2014/main" val="3103140404"/>
                  </a:ext>
                </a:extLst>
              </a:tr>
              <a:tr h="370840">
                <a:tc>
                  <a:txBody>
                    <a:bodyPr/>
                    <a:lstStyle/>
                    <a:p>
                      <a:pPr algn="ctr"/>
                      <a:r>
                        <a:rPr lang="en-GB" dirty="0">
                          <a:latin typeface="Congenial" panose="02000503040000020004" pitchFamily="2" charset="0"/>
                        </a:rPr>
                        <a:t>News</a:t>
                      </a:r>
                    </a:p>
                  </a:txBody>
                  <a:tcPr anchor="ctr"/>
                </a:tc>
                <a:tc>
                  <a:txBody>
                    <a:bodyPr/>
                    <a:lstStyle/>
                    <a:p>
                      <a:pPr algn="ctr"/>
                      <a:r>
                        <a:rPr lang="en-GB" dirty="0">
                          <a:latin typeface="Congenial" panose="02000503040000020004" pitchFamily="2" charset="0"/>
                        </a:rPr>
                        <a:t>Here is today’s news</a:t>
                      </a:r>
                    </a:p>
                  </a:txBody>
                  <a:tcPr anchor="ctr"/>
                </a:tc>
                <a:extLst>
                  <a:ext uri="{0D108BD9-81ED-4DB2-BD59-A6C34878D82A}">
                    <a16:rowId xmlns:a16="http://schemas.microsoft.com/office/drawing/2014/main" val="1023202442"/>
                  </a:ext>
                </a:extLst>
              </a:tr>
              <a:tr h="370840">
                <a:tc>
                  <a:txBody>
                    <a:bodyPr/>
                    <a:lstStyle/>
                    <a:p>
                      <a:pPr algn="ctr"/>
                      <a:r>
                        <a:rPr lang="en-GB" dirty="0">
                          <a:latin typeface="Congenial" panose="02000503040000020004" pitchFamily="2" charset="0"/>
                        </a:rPr>
                        <a:t>More News</a:t>
                      </a:r>
                    </a:p>
                  </a:txBody>
                  <a:tcPr anchor="ctr"/>
                </a:tc>
                <a:tc>
                  <a:txBody>
                    <a:bodyPr/>
                    <a:lstStyle/>
                    <a:p>
                      <a:pPr algn="ctr"/>
                      <a:r>
                        <a:rPr lang="en-GB" dirty="0">
                          <a:latin typeface="Congenial" panose="02000503040000020004" pitchFamily="2" charset="0"/>
                        </a:rPr>
                        <a:t>Here is more news</a:t>
                      </a:r>
                    </a:p>
                  </a:txBody>
                  <a:tcPr anchor="ctr"/>
                </a:tc>
                <a:extLst>
                  <a:ext uri="{0D108BD9-81ED-4DB2-BD59-A6C34878D82A}">
                    <a16:rowId xmlns:a16="http://schemas.microsoft.com/office/drawing/2014/main" val="618377137"/>
                  </a:ext>
                </a:extLst>
              </a:tr>
            </a:tbl>
          </a:graphicData>
        </a:graphic>
      </p:graphicFrame>
      <p:pic>
        <p:nvPicPr>
          <p:cNvPr id="12" name="Graphic 11" descr="Programmer male with solid fill">
            <a:extLst>
              <a:ext uri="{FF2B5EF4-FFF2-40B4-BE49-F238E27FC236}">
                <a16:creationId xmlns:a16="http://schemas.microsoft.com/office/drawing/2014/main" id="{69738A7F-0A4A-BB99-B4E8-245FF1B25C3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951461" y="5001967"/>
            <a:ext cx="1257650" cy="1257650"/>
          </a:xfrm>
          <a:prstGeom prst="rect">
            <a:avLst/>
          </a:prstGeom>
        </p:spPr>
      </p:pic>
      <p:grpSp>
        <p:nvGrpSpPr>
          <p:cNvPr id="13" name="Group 12">
            <a:extLst>
              <a:ext uri="{FF2B5EF4-FFF2-40B4-BE49-F238E27FC236}">
                <a16:creationId xmlns:a16="http://schemas.microsoft.com/office/drawing/2014/main" id="{AB9D2ADE-D221-5CFD-9166-CC5BB1DA73C0}"/>
              </a:ext>
            </a:extLst>
          </p:cNvPr>
          <p:cNvGrpSpPr/>
          <p:nvPr/>
        </p:nvGrpSpPr>
        <p:grpSpPr>
          <a:xfrm>
            <a:off x="10073632" y="5676740"/>
            <a:ext cx="1711210" cy="343393"/>
            <a:chOff x="1266247" y="4115997"/>
            <a:chExt cx="1711210" cy="343393"/>
          </a:xfrm>
        </p:grpSpPr>
        <p:sp>
          <p:nvSpPr>
            <p:cNvPr id="14" name="Content Placeholder 6">
              <a:extLst>
                <a:ext uri="{FF2B5EF4-FFF2-40B4-BE49-F238E27FC236}">
                  <a16:creationId xmlns:a16="http://schemas.microsoft.com/office/drawing/2014/main" id="{8613ECEE-3559-0CDE-9C15-32EBA02324A3}"/>
                </a:ext>
              </a:extLst>
            </p:cNvPr>
            <p:cNvSpPr txBox="1">
              <a:spLocks/>
            </p:cNvSpPr>
            <p:nvPr/>
          </p:nvSpPr>
          <p:spPr>
            <a:xfrm>
              <a:off x="1474815" y="4115997"/>
              <a:ext cx="1502642" cy="343393"/>
            </a:xfrm>
            <a:prstGeom prst="rect">
              <a:avLst/>
            </a:prstGeom>
            <a:solidFill>
              <a:schemeClr val="bg1"/>
            </a:solidFill>
            <a:ln w="38100">
              <a:solidFill>
                <a:schemeClr val="tx1"/>
              </a:solidFill>
            </a:ln>
          </p:spPr>
          <p:txBody>
            <a:bodyPr vert="horz" lIns="0" tIns="108000" rIns="72000" bIns="45720" rtlCol="0" anchor="t">
              <a:normAutofit fontScale="700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Content Author</a:t>
              </a:r>
            </a:p>
          </p:txBody>
        </p:sp>
        <p:sp>
          <p:nvSpPr>
            <p:cNvPr id="15" name="Arrow: Left 14">
              <a:extLst>
                <a:ext uri="{FF2B5EF4-FFF2-40B4-BE49-F238E27FC236}">
                  <a16:creationId xmlns:a16="http://schemas.microsoft.com/office/drawing/2014/main" id="{980AF6F2-F78B-F4C1-ACB9-9E9F37775D97}"/>
                </a:ext>
              </a:extLst>
            </p:cNvPr>
            <p:cNvSpPr/>
            <p:nvPr/>
          </p:nvSpPr>
          <p:spPr>
            <a:xfrm rot="10800000" flipH="1">
              <a:off x="1266247" y="4172490"/>
              <a:ext cx="208568" cy="230405"/>
            </a:xfrm>
            <a:prstGeom prst="leftArrow">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endParaRPr lang="en-GB"/>
            </a:p>
          </p:txBody>
        </p:sp>
      </p:grpSp>
      <p:sp>
        <p:nvSpPr>
          <p:cNvPr id="17" name="Rectangle 16">
            <a:extLst>
              <a:ext uri="{FF2B5EF4-FFF2-40B4-BE49-F238E27FC236}">
                <a16:creationId xmlns:a16="http://schemas.microsoft.com/office/drawing/2014/main" id="{ED8E37E6-AA1D-344C-ED13-DBE29A86310D}"/>
              </a:ext>
            </a:extLst>
          </p:cNvPr>
          <p:cNvSpPr/>
          <p:nvPr/>
        </p:nvSpPr>
        <p:spPr>
          <a:xfrm>
            <a:off x="2482850" y="4139842"/>
            <a:ext cx="3683000" cy="1989666"/>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dirty="0">
                <a:solidFill>
                  <a:srgbClr val="FF0000"/>
                </a:solidFill>
                <a:latin typeface="Congenial" panose="02000503040000020004" pitchFamily="2" charset="0"/>
              </a:rPr>
              <a:t>Web Page Template</a:t>
            </a:r>
          </a:p>
        </p:txBody>
      </p:sp>
      <p:sp>
        <p:nvSpPr>
          <p:cNvPr id="19" name="Rectangle: Rounded Corners 18">
            <a:extLst>
              <a:ext uri="{FF2B5EF4-FFF2-40B4-BE49-F238E27FC236}">
                <a16:creationId xmlns:a16="http://schemas.microsoft.com/office/drawing/2014/main" id="{3EE6FE4D-6C1B-69A3-32D5-9BC3A56C3A9A}"/>
              </a:ext>
            </a:extLst>
          </p:cNvPr>
          <p:cNvSpPr/>
          <p:nvPr/>
        </p:nvSpPr>
        <p:spPr>
          <a:xfrm>
            <a:off x="2876550" y="4594925"/>
            <a:ext cx="2895600" cy="539750"/>
          </a:xfrm>
          <a:prstGeom prst="roundRect">
            <a:avLst/>
          </a:prstGeom>
          <a:solidFill>
            <a:schemeClr val="bg1"/>
          </a:solid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00B050"/>
                </a:solidFill>
                <a:latin typeface="Congenial" panose="02000503040000020004" pitchFamily="2" charset="0"/>
              </a:rPr>
              <a:t>More News</a:t>
            </a:r>
          </a:p>
        </p:txBody>
      </p:sp>
      <p:sp>
        <p:nvSpPr>
          <p:cNvPr id="21" name="Rectangle: Rounded Corners 20">
            <a:extLst>
              <a:ext uri="{FF2B5EF4-FFF2-40B4-BE49-F238E27FC236}">
                <a16:creationId xmlns:a16="http://schemas.microsoft.com/office/drawing/2014/main" id="{532C25A3-D2AB-5E0F-F534-956C7C9AAC65}"/>
              </a:ext>
            </a:extLst>
          </p:cNvPr>
          <p:cNvSpPr/>
          <p:nvPr/>
        </p:nvSpPr>
        <p:spPr>
          <a:xfrm>
            <a:off x="2876550" y="5319883"/>
            <a:ext cx="2895600" cy="539750"/>
          </a:xfrm>
          <a:prstGeom prst="roundRect">
            <a:avLst/>
          </a:prstGeom>
          <a:solidFill>
            <a:schemeClr val="bg1"/>
          </a:solid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00B050"/>
                </a:solidFill>
                <a:latin typeface="Congenial" panose="02000503040000020004" pitchFamily="2" charset="0"/>
              </a:rPr>
              <a:t>Here is more news</a:t>
            </a:r>
          </a:p>
        </p:txBody>
      </p:sp>
      <p:grpSp>
        <p:nvGrpSpPr>
          <p:cNvPr id="22" name="Group 21">
            <a:extLst>
              <a:ext uri="{FF2B5EF4-FFF2-40B4-BE49-F238E27FC236}">
                <a16:creationId xmlns:a16="http://schemas.microsoft.com/office/drawing/2014/main" id="{CFDF2022-B02C-2805-E5ED-FF01640175E5}"/>
              </a:ext>
            </a:extLst>
          </p:cNvPr>
          <p:cNvGrpSpPr/>
          <p:nvPr/>
        </p:nvGrpSpPr>
        <p:grpSpPr>
          <a:xfrm>
            <a:off x="512075" y="2462495"/>
            <a:ext cx="2364475" cy="343393"/>
            <a:chOff x="1627868" y="4115996"/>
            <a:chExt cx="1239610" cy="343393"/>
          </a:xfrm>
        </p:grpSpPr>
        <p:sp>
          <p:nvSpPr>
            <p:cNvPr id="23" name="Content Placeholder 6">
              <a:extLst>
                <a:ext uri="{FF2B5EF4-FFF2-40B4-BE49-F238E27FC236}">
                  <a16:creationId xmlns:a16="http://schemas.microsoft.com/office/drawing/2014/main" id="{A4A123F4-53AB-1613-92E3-B3DADC547DE3}"/>
                </a:ext>
              </a:extLst>
            </p:cNvPr>
            <p:cNvSpPr txBox="1">
              <a:spLocks/>
            </p:cNvSpPr>
            <p:nvPr/>
          </p:nvSpPr>
          <p:spPr>
            <a:xfrm>
              <a:off x="1627868" y="4115996"/>
              <a:ext cx="957677" cy="343393"/>
            </a:xfrm>
            <a:prstGeom prst="rect">
              <a:avLst/>
            </a:prstGeom>
            <a:solidFill>
              <a:schemeClr val="bg1"/>
            </a:solidFill>
            <a:ln w="38100">
              <a:solidFill>
                <a:srgbClr val="0070C0"/>
              </a:solidFill>
            </a:ln>
          </p:spPr>
          <p:txBody>
            <a:bodyPr vert="horz" lIns="0" tIns="72000" rIns="72000" bIns="45720" rtlCol="0" anchor="t">
              <a:normAutofit fontScale="85000"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Title Placeholder</a:t>
              </a:r>
            </a:p>
          </p:txBody>
        </p:sp>
        <p:sp>
          <p:nvSpPr>
            <p:cNvPr id="24" name="Arrow: Left 23">
              <a:extLst>
                <a:ext uri="{FF2B5EF4-FFF2-40B4-BE49-F238E27FC236}">
                  <a16:creationId xmlns:a16="http://schemas.microsoft.com/office/drawing/2014/main" id="{C841A75E-DBFF-CCEF-A946-507ABF198B64}"/>
                </a:ext>
              </a:extLst>
            </p:cNvPr>
            <p:cNvSpPr/>
            <p:nvPr/>
          </p:nvSpPr>
          <p:spPr>
            <a:xfrm rot="10800000">
              <a:off x="2585545" y="4172490"/>
              <a:ext cx="281933"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5" name="Group 24">
            <a:extLst>
              <a:ext uri="{FF2B5EF4-FFF2-40B4-BE49-F238E27FC236}">
                <a16:creationId xmlns:a16="http://schemas.microsoft.com/office/drawing/2014/main" id="{4C74DD7D-288F-14D9-9629-D597C7AD27D7}"/>
              </a:ext>
            </a:extLst>
          </p:cNvPr>
          <p:cNvGrpSpPr/>
          <p:nvPr/>
        </p:nvGrpSpPr>
        <p:grpSpPr>
          <a:xfrm>
            <a:off x="355605" y="3243945"/>
            <a:ext cx="2520943" cy="343393"/>
            <a:chOff x="1545837" y="4115995"/>
            <a:chExt cx="1321641" cy="343393"/>
          </a:xfrm>
        </p:grpSpPr>
        <p:sp>
          <p:nvSpPr>
            <p:cNvPr id="26" name="Content Placeholder 6">
              <a:extLst>
                <a:ext uri="{FF2B5EF4-FFF2-40B4-BE49-F238E27FC236}">
                  <a16:creationId xmlns:a16="http://schemas.microsoft.com/office/drawing/2014/main" id="{DD823350-0219-ED8B-11A7-849416D76522}"/>
                </a:ext>
              </a:extLst>
            </p:cNvPr>
            <p:cNvSpPr txBox="1">
              <a:spLocks/>
            </p:cNvSpPr>
            <p:nvPr/>
          </p:nvSpPr>
          <p:spPr>
            <a:xfrm>
              <a:off x="1545837" y="4115995"/>
              <a:ext cx="1115237" cy="343393"/>
            </a:xfrm>
            <a:prstGeom prst="rect">
              <a:avLst/>
            </a:prstGeom>
            <a:solidFill>
              <a:schemeClr val="bg1"/>
            </a:solidFill>
            <a:ln w="38100">
              <a:solidFill>
                <a:srgbClr val="0070C0"/>
              </a:solidFill>
            </a:ln>
          </p:spPr>
          <p:txBody>
            <a:bodyPr vert="horz" lIns="0" tIns="108000" rIns="72000" bIns="45720" rtlCol="0" anchor="t">
              <a:normAutofit fontScale="77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Content Placeholder</a:t>
              </a:r>
            </a:p>
          </p:txBody>
        </p:sp>
        <p:sp>
          <p:nvSpPr>
            <p:cNvPr id="27" name="Arrow: Left 26">
              <a:extLst>
                <a:ext uri="{FF2B5EF4-FFF2-40B4-BE49-F238E27FC236}">
                  <a16:creationId xmlns:a16="http://schemas.microsoft.com/office/drawing/2014/main" id="{DA572BCA-4F97-3093-0211-DAE23B75A6E0}"/>
                </a:ext>
              </a:extLst>
            </p:cNvPr>
            <p:cNvSpPr/>
            <p:nvPr/>
          </p:nvSpPr>
          <p:spPr>
            <a:xfrm rot="10800000">
              <a:off x="2661075" y="4172489"/>
              <a:ext cx="206403"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8" name="Group 27">
            <a:extLst>
              <a:ext uri="{FF2B5EF4-FFF2-40B4-BE49-F238E27FC236}">
                <a16:creationId xmlns:a16="http://schemas.microsoft.com/office/drawing/2014/main" id="{76909F93-B211-F181-3C1D-28437F173069}"/>
              </a:ext>
            </a:extLst>
          </p:cNvPr>
          <p:cNvGrpSpPr/>
          <p:nvPr/>
        </p:nvGrpSpPr>
        <p:grpSpPr>
          <a:xfrm>
            <a:off x="503884" y="4625645"/>
            <a:ext cx="2364475" cy="343393"/>
            <a:chOff x="1627868" y="4115996"/>
            <a:chExt cx="1239610" cy="343393"/>
          </a:xfrm>
        </p:grpSpPr>
        <p:sp>
          <p:nvSpPr>
            <p:cNvPr id="29" name="Content Placeholder 6">
              <a:extLst>
                <a:ext uri="{FF2B5EF4-FFF2-40B4-BE49-F238E27FC236}">
                  <a16:creationId xmlns:a16="http://schemas.microsoft.com/office/drawing/2014/main" id="{8F2DBAB9-ED0F-9304-B98B-1B087AF0A032}"/>
                </a:ext>
              </a:extLst>
            </p:cNvPr>
            <p:cNvSpPr txBox="1">
              <a:spLocks/>
            </p:cNvSpPr>
            <p:nvPr/>
          </p:nvSpPr>
          <p:spPr>
            <a:xfrm>
              <a:off x="1627868" y="4115996"/>
              <a:ext cx="957677" cy="343393"/>
            </a:xfrm>
            <a:prstGeom prst="rect">
              <a:avLst/>
            </a:prstGeom>
            <a:solidFill>
              <a:schemeClr val="bg1"/>
            </a:solidFill>
            <a:ln w="38100">
              <a:solidFill>
                <a:srgbClr val="0070C0"/>
              </a:solidFill>
            </a:ln>
          </p:spPr>
          <p:txBody>
            <a:bodyPr vert="horz" lIns="0" tIns="72000" rIns="72000" bIns="45720" rtlCol="0" anchor="t">
              <a:normAutofit fontScale="85000"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Title Placeholder</a:t>
              </a:r>
            </a:p>
          </p:txBody>
        </p:sp>
        <p:sp>
          <p:nvSpPr>
            <p:cNvPr id="30" name="Arrow: Left 29">
              <a:extLst>
                <a:ext uri="{FF2B5EF4-FFF2-40B4-BE49-F238E27FC236}">
                  <a16:creationId xmlns:a16="http://schemas.microsoft.com/office/drawing/2014/main" id="{4DFC02B7-B621-A34B-2C1D-900687E4A8DD}"/>
                </a:ext>
              </a:extLst>
            </p:cNvPr>
            <p:cNvSpPr/>
            <p:nvPr/>
          </p:nvSpPr>
          <p:spPr>
            <a:xfrm rot="10800000">
              <a:off x="2585545" y="4172490"/>
              <a:ext cx="281933"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1" name="Group 30">
            <a:extLst>
              <a:ext uri="{FF2B5EF4-FFF2-40B4-BE49-F238E27FC236}">
                <a16:creationId xmlns:a16="http://schemas.microsoft.com/office/drawing/2014/main" id="{2042B2EC-F468-32A0-C4E5-41895079B8F5}"/>
              </a:ext>
            </a:extLst>
          </p:cNvPr>
          <p:cNvGrpSpPr/>
          <p:nvPr/>
        </p:nvGrpSpPr>
        <p:grpSpPr>
          <a:xfrm>
            <a:off x="347414" y="5407095"/>
            <a:ext cx="2520943" cy="343393"/>
            <a:chOff x="1545837" y="4115995"/>
            <a:chExt cx="1321641" cy="343393"/>
          </a:xfrm>
        </p:grpSpPr>
        <p:sp>
          <p:nvSpPr>
            <p:cNvPr id="32" name="Content Placeholder 6">
              <a:extLst>
                <a:ext uri="{FF2B5EF4-FFF2-40B4-BE49-F238E27FC236}">
                  <a16:creationId xmlns:a16="http://schemas.microsoft.com/office/drawing/2014/main" id="{15125FE2-8C09-374E-9B0F-C9B4A1CD219A}"/>
                </a:ext>
              </a:extLst>
            </p:cNvPr>
            <p:cNvSpPr txBox="1">
              <a:spLocks/>
            </p:cNvSpPr>
            <p:nvPr/>
          </p:nvSpPr>
          <p:spPr>
            <a:xfrm>
              <a:off x="1545837" y="4115995"/>
              <a:ext cx="1115237" cy="343393"/>
            </a:xfrm>
            <a:prstGeom prst="rect">
              <a:avLst/>
            </a:prstGeom>
            <a:solidFill>
              <a:schemeClr val="bg1"/>
            </a:solidFill>
            <a:ln w="38100">
              <a:solidFill>
                <a:srgbClr val="0070C0"/>
              </a:solidFill>
            </a:ln>
          </p:spPr>
          <p:txBody>
            <a:bodyPr vert="horz" lIns="0" tIns="108000" rIns="72000" bIns="45720" rtlCol="0" anchor="t">
              <a:normAutofit fontScale="77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Content Placeholder</a:t>
              </a:r>
            </a:p>
          </p:txBody>
        </p:sp>
        <p:sp>
          <p:nvSpPr>
            <p:cNvPr id="33" name="Arrow: Left 32">
              <a:extLst>
                <a:ext uri="{FF2B5EF4-FFF2-40B4-BE49-F238E27FC236}">
                  <a16:creationId xmlns:a16="http://schemas.microsoft.com/office/drawing/2014/main" id="{202B03C9-CC20-9A29-2125-3F1CA6F864E8}"/>
                </a:ext>
              </a:extLst>
            </p:cNvPr>
            <p:cNvSpPr/>
            <p:nvPr/>
          </p:nvSpPr>
          <p:spPr>
            <a:xfrm rot="10800000">
              <a:off x="2661075" y="4172489"/>
              <a:ext cx="206403"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4" name="Arrow: Up 33">
            <a:extLst>
              <a:ext uri="{FF2B5EF4-FFF2-40B4-BE49-F238E27FC236}">
                <a16:creationId xmlns:a16="http://schemas.microsoft.com/office/drawing/2014/main" id="{F73D1103-B154-2C62-3C63-78CA961E29E4}"/>
              </a:ext>
            </a:extLst>
          </p:cNvPr>
          <p:cNvSpPr/>
          <p:nvPr/>
        </p:nvSpPr>
        <p:spPr>
          <a:xfrm rot="17103304">
            <a:off x="6366915" y="1373274"/>
            <a:ext cx="219643" cy="3496902"/>
          </a:xfrm>
          <a:prstGeom prst="upArrow">
            <a:avLst/>
          </a:prstGeom>
          <a:solidFill>
            <a:schemeClr val="bg1"/>
          </a:solidFill>
          <a:ln w="28575" cap="sq">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92C7EE22-70A5-66EE-8F1F-D9D5C9A2E959}"/>
              </a:ext>
            </a:extLst>
          </p:cNvPr>
          <p:cNvSpPr/>
          <p:nvPr/>
        </p:nvSpPr>
        <p:spPr>
          <a:xfrm>
            <a:off x="8157558" y="3414290"/>
            <a:ext cx="834041" cy="487658"/>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extLst>
              <a:ext uri="{FF2B5EF4-FFF2-40B4-BE49-F238E27FC236}">
                <a16:creationId xmlns:a16="http://schemas.microsoft.com/office/drawing/2014/main" id="{5E673EA4-2164-A106-7224-81F98DACE870}"/>
              </a:ext>
            </a:extLst>
          </p:cNvPr>
          <p:cNvSpPr/>
          <p:nvPr/>
        </p:nvSpPr>
        <p:spPr>
          <a:xfrm>
            <a:off x="7915701" y="4042294"/>
            <a:ext cx="1307547" cy="487658"/>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Arrow: Up 39">
            <a:extLst>
              <a:ext uri="{FF2B5EF4-FFF2-40B4-BE49-F238E27FC236}">
                <a16:creationId xmlns:a16="http://schemas.microsoft.com/office/drawing/2014/main" id="{5798827B-C7E5-3656-73A3-6689434CD3E2}"/>
              </a:ext>
            </a:extLst>
          </p:cNvPr>
          <p:cNvSpPr/>
          <p:nvPr/>
        </p:nvSpPr>
        <p:spPr>
          <a:xfrm rot="15558489">
            <a:off x="6495248" y="3385077"/>
            <a:ext cx="218048" cy="2628029"/>
          </a:xfrm>
          <a:prstGeom prst="upArrow">
            <a:avLst/>
          </a:prstGeom>
          <a:solidFill>
            <a:schemeClr val="bg1"/>
          </a:solidFill>
          <a:ln w="28575" cap="sq">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Arrow: Down 41">
            <a:extLst>
              <a:ext uri="{FF2B5EF4-FFF2-40B4-BE49-F238E27FC236}">
                <a16:creationId xmlns:a16="http://schemas.microsoft.com/office/drawing/2014/main" id="{3F4AEDAE-3A11-C0CC-C592-1D73C89427AC}"/>
              </a:ext>
            </a:extLst>
          </p:cNvPr>
          <p:cNvSpPr/>
          <p:nvPr/>
        </p:nvSpPr>
        <p:spPr>
          <a:xfrm rot="10800000">
            <a:off x="9452204" y="4806428"/>
            <a:ext cx="230406" cy="328247"/>
          </a:xfrm>
          <a:prstGeom prst="downArrow">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6287688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97280" y="758952"/>
            <a:ext cx="10058400" cy="3892168"/>
          </a:xfrm>
        </p:spPr>
        <p:txBody>
          <a:bodyPr>
            <a:normAutofit fontScale="90000"/>
          </a:bodyPr>
          <a:lstStyle/>
          <a:p>
            <a:r>
              <a:rPr lang="en-GB" dirty="0"/>
              <a:t>Learning Aim A1 – </a:t>
            </a:r>
            <a:br>
              <a:rPr lang="en-GB" dirty="0"/>
            </a:br>
            <a:r>
              <a:rPr lang="en-GB" dirty="0"/>
              <a:t>Purpose and Principles of Website Development</a:t>
            </a:r>
          </a:p>
        </p:txBody>
      </p:sp>
      <p:sp>
        <p:nvSpPr>
          <p:cNvPr id="11" name="Rectangle 10">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ubtitle 2"/>
          <p:cNvSpPr>
            <a:spLocks noGrp="1"/>
          </p:cNvSpPr>
          <p:nvPr>
            <p:ph type="subTitle" idx="1"/>
          </p:nvPr>
        </p:nvSpPr>
        <p:spPr>
          <a:xfrm>
            <a:off x="1100051" y="5225240"/>
            <a:ext cx="10058400" cy="1143000"/>
          </a:xfrm>
        </p:spPr>
        <p:txBody>
          <a:bodyPr>
            <a:normAutofit/>
          </a:bodyPr>
          <a:lstStyle/>
          <a:p>
            <a:r>
              <a:rPr lang="en-GB">
                <a:solidFill>
                  <a:srgbClr val="FFFFFF"/>
                </a:solidFill>
              </a:rPr>
              <a:t>©TheComputingTutor</a:t>
            </a:r>
          </a:p>
        </p:txBody>
      </p:sp>
      <p:sp>
        <p:nvSpPr>
          <p:cNvPr id="13" name="Rectangle 12">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Footer Placeholder 3">
            <a:extLst>
              <a:ext uri="{FF2B5EF4-FFF2-40B4-BE49-F238E27FC236}">
                <a16:creationId xmlns:a16="http://schemas.microsoft.com/office/drawing/2014/main" id="{5B70B4EC-014E-495A-A80C-D1C952B75D3B}"/>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2022. All rights Reserved.</a:t>
            </a:r>
            <a:endParaRPr lang="en-GB" dirty="0"/>
          </a:p>
        </p:txBody>
      </p:sp>
      <p:pic>
        <p:nvPicPr>
          <p:cNvPr id="8" name="Picture 7" descr="Icon&#10;&#10;Description automatically generated">
            <a:extLst>
              <a:ext uri="{FF2B5EF4-FFF2-40B4-BE49-F238E27FC236}">
                <a16:creationId xmlns:a16="http://schemas.microsoft.com/office/drawing/2014/main" id="{8BCFE556-BB5B-4DBD-A11C-BC70D04CC9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4818913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31AE54-2A98-BC75-1D26-AEBE612F0260}"/>
              </a:ext>
            </a:extLst>
          </p:cNvPr>
          <p:cNvSpPr>
            <a:spLocks noGrp="1"/>
          </p:cNvSpPr>
          <p:nvPr>
            <p:ph type="title"/>
          </p:nvPr>
        </p:nvSpPr>
        <p:spPr>
          <a:xfrm>
            <a:off x="1097280" y="286603"/>
            <a:ext cx="10058400" cy="1450757"/>
          </a:xfrm>
        </p:spPr>
        <p:txBody>
          <a:bodyPr>
            <a:normAutofit/>
          </a:bodyPr>
          <a:lstStyle/>
          <a:p>
            <a:r>
              <a:rPr lang="en-GB"/>
              <a:t>How Did This Affect The Web?</a:t>
            </a:r>
          </a:p>
        </p:txBody>
      </p:sp>
      <p:sp>
        <p:nvSpPr>
          <p:cNvPr id="4" name="Footer Placeholder 3">
            <a:extLst>
              <a:ext uri="{FF2B5EF4-FFF2-40B4-BE49-F238E27FC236}">
                <a16:creationId xmlns:a16="http://schemas.microsoft.com/office/drawing/2014/main" id="{B392FF24-BA64-6110-1364-2E5F751AFD7F}"/>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7E84E2C7-51EC-A1D7-F5A4-84DCAF488302}"/>
              </a:ext>
            </a:extLst>
          </p:cNvPr>
          <p:cNvGraphicFramePr>
            <a:graphicFrameLocks noGrp="1"/>
          </p:cNvGraphicFramePr>
          <p:nvPr>
            <p:ph idx="1"/>
            <p:extLst>
              <p:ext uri="{D42A27DB-BD31-4B8C-83A1-F6EECF244321}">
                <p14:modId xmlns:p14="http://schemas.microsoft.com/office/powerpoint/2010/main" val="3219592792"/>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729256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B9B2A6-8CCF-52DC-0C45-F2468910E44D}"/>
              </a:ext>
            </a:extLst>
          </p:cNvPr>
          <p:cNvSpPr>
            <a:spLocks noGrp="1"/>
          </p:cNvSpPr>
          <p:nvPr>
            <p:ph type="title"/>
          </p:nvPr>
        </p:nvSpPr>
        <p:spPr>
          <a:xfrm>
            <a:off x="1097280" y="286603"/>
            <a:ext cx="10058400" cy="1450757"/>
          </a:xfrm>
        </p:spPr>
        <p:txBody>
          <a:bodyPr>
            <a:normAutofit/>
          </a:bodyPr>
          <a:lstStyle/>
          <a:p>
            <a:r>
              <a:rPr lang="en-GB" dirty="0"/>
              <a:t>What Is A CMS?</a:t>
            </a:r>
          </a:p>
        </p:txBody>
      </p:sp>
      <p:sp>
        <p:nvSpPr>
          <p:cNvPr id="4" name="Footer Placeholder 3">
            <a:extLst>
              <a:ext uri="{FF2B5EF4-FFF2-40B4-BE49-F238E27FC236}">
                <a16:creationId xmlns:a16="http://schemas.microsoft.com/office/drawing/2014/main" id="{7D774E01-CB47-1A25-69AE-D2CB79650DAC}"/>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6791D18A-64CB-D456-75E6-AC4CD532D0CA}"/>
              </a:ext>
            </a:extLst>
          </p:cNvPr>
          <p:cNvGraphicFramePr>
            <a:graphicFrameLocks noGrp="1"/>
          </p:cNvGraphicFramePr>
          <p:nvPr>
            <p:ph idx="1"/>
            <p:extLst>
              <p:ext uri="{D42A27DB-BD31-4B8C-83A1-F6EECF244321}">
                <p14:modId xmlns:p14="http://schemas.microsoft.com/office/powerpoint/2010/main" val="3827648626"/>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634088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Rounded Corners 24">
            <a:extLst>
              <a:ext uri="{FF2B5EF4-FFF2-40B4-BE49-F238E27FC236}">
                <a16:creationId xmlns:a16="http://schemas.microsoft.com/office/drawing/2014/main" id="{C176C372-B845-6FAE-A131-591D180BC687}"/>
              </a:ext>
            </a:extLst>
          </p:cNvPr>
          <p:cNvSpPr/>
          <p:nvPr/>
        </p:nvSpPr>
        <p:spPr>
          <a:xfrm>
            <a:off x="6952890" y="2092902"/>
            <a:ext cx="2408025" cy="136106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dirty="0">
                <a:solidFill>
                  <a:schemeClr val="tx1"/>
                </a:solidFill>
                <a:latin typeface="Congenial" panose="02000503040000020004" pitchFamily="2" charset="0"/>
              </a:rPr>
              <a:t>Web Site</a:t>
            </a:r>
          </a:p>
        </p:txBody>
      </p:sp>
      <p:sp>
        <p:nvSpPr>
          <p:cNvPr id="2" name="Title 1">
            <a:extLst>
              <a:ext uri="{FF2B5EF4-FFF2-40B4-BE49-F238E27FC236}">
                <a16:creationId xmlns:a16="http://schemas.microsoft.com/office/drawing/2014/main" id="{83D64211-EFA9-1CF3-48AD-BD10E61008F3}"/>
              </a:ext>
            </a:extLst>
          </p:cNvPr>
          <p:cNvSpPr>
            <a:spLocks noGrp="1"/>
          </p:cNvSpPr>
          <p:nvPr>
            <p:ph type="title"/>
          </p:nvPr>
        </p:nvSpPr>
        <p:spPr/>
        <p:txBody>
          <a:bodyPr/>
          <a:lstStyle/>
          <a:p>
            <a:r>
              <a:rPr lang="en-GB" dirty="0"/>
              <a:t>Web 2.0 Content Based Site</a:t>
            </a:r>
          </a:p>
        </p:txBody>
      </p:sp>
      <p:sp>
        <p:nvSpPr>
          <p:cNvPr id="4" name="Footer Placeholder 3">
            <a:extLst>
              <a:ext uri="{FF2B5EF4-FFF2-40B4-BE49-F238E27FC236}">
                <a16:creationId xmlns:a16="http://schemas.microsoft.com/office/drawing/2014/main" id="{07C89EA8-94D9-F922-9793-1F645A07BF15}"/>
              </a:ext>
            </a:extLst>
          </p:cNvPr>
          <p:cNvSpPr>
            <a:spLocks noGrp="1"/>
          </p:cNvSpPr>
          <p:nvPr>
            <p:ph type="ftr" sz="quarter" idx="11"/>
          </p:nvPr>
        </p:nvSpPr>
        <p:spPr/>
        <p:txBody>
          <a:bodyPr/>
          <a:lstStyle/>
          <a:p>
            <a:r>
              <a:rPr lang="en-GB"/>
              <a:t>All text copyright © TheComputingTutor Ltd 2022. All rights Reserved.</a:t>
            </a:r>
          </a:p>
        </p:txBody>
      </p:sp>
      <p:pic>
        <p:nvPicPr>
          <p:cNvPr id="6" name="Graphic 5" descr="Programmer female with solid fill">
            <a:extLst>
              <a:ext uri="{FF2B5EF4-FFF2-40B4-BE49-F238E27FC236}">
                <a16:creationId xmlns:a16="http://schemas.microsoft.com/office/drawing/2014/main" id="{76C622EB-6FBF-93CD-623E-7466C8D7A6D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51835" y="3493080"/>
            <a:ext cx="1505803" cy="1505803"/>
          </a:xfrm>
          <a:prstGeom prst="rect">
            <a:avLst/>
          </a:prstGeom>
        </p:spPr>
      </p:pic>
      <p:pic>
        <p:nvPicPr>
          <p:cNvPr id="8" name="Graphic 7" descr="Database with solid fill">
            <a:extLst>
              <a:ext uri="{FF2B5EF4-FFF2-40B4-BE49-F238E27FC236}">
                <a16:creationId xmlns:a16="http://schemas.microsoft.com/office/drawing/2014/main" id="{CE916782-23C5-8F3B-186B-3F153A101A3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845787" y="4025895"/>
            <a:ext cx="1569883" cy="1569883"/>
          </a:xfrm>
          <a:prstGeom prst="rect">
            <a:avLst/>
          </a:prstGeom>
        </p:spPr>
      </p:pic>
      <p:grpSp>
        <p:nvGrpSpPr>
          <p:cNvPr id="12" name="Group 11">
            <a:extLst>
              <a:ext uri="{FF2B5EF4-FFF2-40B4-BE49-F238E27FC236}">
                <a16:creationId xmlns:a16="http://schemas.microsoft.com/office/drawing/2014/main" id="{0D7CA04E-FD8D-F1F7-1481-5FA36CBA7ABF}"/>
              </a:ext>
            </a:extLst>
          </p:cNvPr>
          <p:cNvGrpSpPr/>
          <p:nvPr/>
        </p:nvGrpSpPr>
        <p:grpSpPr>
          <a:xfrm>
            <a:off x="1225897" y="4998883"/>
            <a:ext cx="957677" cy="551961"/>
            <a:chOff x="1627868" y="3907428"/>
            <a:chExt cx="957677" cy="551961"/>
          </a:xfrm>
        </p:grpSpPr>
        <p:sp>
          <p:nvSpPr>
            <p:cNvPr id="13" name="Content Placeholder 6">
              <a:extLst>
                <a:ext uri="{FF2B5EF4-FFF2-40B4-BE49-F238E27FC236}">
                  <a16:creationId xmlns:a16="http://schemas.microsoft.com/office/drawing/2014/main" id="{CF7647E6-1445-72A5-FAC8-F6248D253D1E}"/>
                </a:ext>
              </a:extLst>
            </p:cNvPr>
            <p:cNvSpPr txBox="1">
              <a:spLocks/>
            </p:cNvSpPr>
            <p:nvPr/>
          </p:nvSpPr>
          <p:spPr>
            <a:xfrm>
              <a:off x="1627868" y="4115996"/>
              <a:ext cx="957677" cy="343393"/>
            </a:xfrm>
            <a:prstGeom prst="rect">
              <a:avLst/>
            </a:prstGeom>
            <a:solidFill>
              <a:schemeClr val="bg1"/>
            </a:solidFill>
            <a:ln w="38100">
              <a:solidFill>
                <a:srgbClr val="0070C0"/>
              </a:solidFill>
            </a:ln>
          </p:spPr>
          <p:txBody>
            <a:bodyPr vert="horz" lIns="0" tIns="72000" rIns="72000" bIns="45720" rtlCol="0" anchor="t">
              <a:normAutofit fontScale="92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Client</a:t>
              </a:r>
            </a:p>
          </p:txBody>
        </p:sp>
        <p:sp>
          <p:nvSpPr>
            <p:cNvPr id="14" name="Arrow: Left 13">
              <a:extLst>
                <a:ext uri="{FF2B5EF4-FFF2-40B4-BE49-F238E27FC236}">
                  <a16:creationId xmlns:a16="http://schemas.microsoft.com/office/drawing/2014/main" id="{54CFF9EB-D84B-D923-157C-9B171D3C6B5C}"/>
                </a:ext>
              </a:extLst>
            </p:cNvPr>
            <p:cNvSpPr/>
            <p:nvPr/>
          </p:nvSpPr>
          <p:spPr>
            <a:xfrm rot="16200000" flipH="1">
              <a:off x="2002422" y="3896509"/>
              <a:ext cx="208568"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5" name="Group 14">
            <a:extLst>
              <a:ext uri="{FF2B5EF4-FFF2-40B4-BE49-F238E27FC236}">
                <a16:creationId xmlns:a16="http://schemas.microsoft.com/office/drawing/2014/main" id="{71B66CB0-00EF-F9FA-463B-DEAE7992F150}"/>
              </a:ext>
            </a:extLst>
          </p:cNvPr>
          <p:cNvGrpSpPr/>
          <p:nvPr/>
        </p:nvGrpSpPr>
        <p:grpSpPr>
          <a:xfrm>
            <a:off x="6952890" y="5472742"/>
            <a:ext cx="1263781" cy="551962"/>
            <a:chOff x="1474815" y="3907428"/>
            <a:chExt cx="1263781" cy="551962"/>
          </a:xfrm>
        </p:grpSpPr>
        <p:sp>
          <p:nvSpPr>
            <p:cNvPr id="16" name="Content Placeholder 6">
              <a:extLst>
                <a:ext uri="{FF2B5EF4-FFF2-40B4-BE49-F238E27FC236}">
                  <a16:creationId xmlns:a16="http://schemas.microsoft.com/office/drawing/2014/main" id="{7BBFD189-9598-7F53-DB0F-68FEFC89403A}"/>
                </a:ext>
              </a:extLst>
            </p:cNvPr>
            <p:cNvSpPr txBox="1">
              <a:spLocks/>
            </p:cNvSpPr>
            <p:nvPr/>
          </p:nvSpPr>
          <p:spPr>
            <a:xfrm>
              <a:off x="1474815" y="4115997"/>
              <a:ext cx="1263781" cy="343393"/>
            </a:xfrm>
            <a:prstGeom prst="rect">
              <a:avLst/>
            </a:prstGeom>
            <a:solidFill>
              <a:schemeClr val="bg1"/>
            </a:solidFill>
            <a:ln w="38100">
              <a:solidFill>
                <a:srgbClr val="0070C0"/>
              </a:solidFill>
            </a:ln>
          </p:spPr>
          <p:txBody>
            <a:bodyPr vert="horz" lIns="0" tIns="108000" rIns="72000" bIns="45720" rtlCol="0" anchor="t">
              <a:normAutofit fontScale="77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Web Server</a:t>
              </a:r>
            </a:p>
          </p:txBody>
        </p:sp>
        <p:sp>
          <p:nvSpPr>
            <p:cNvPr id="17" name="Arrow: Left 16">
              <a:extLst>
                <a:ext uri="{FF2B5EF4-FFF2-40B4-BE49-F238E27FC236}">
                  <a16:creationId xmlns:a16="http://schemas.microsoft.com/office/drawing/2014/main" id="{E846DE9E-FD10-15AF-A833-6F8187F3CD55}"/>
                </a:ext>
              </a:extLst>
            </p:cNvPr>
            <p:cNvSpPr/>
            <p:nvPr/>
          </p:nvSpPr>
          <p:spPr>
            <a:xfrm rot="16200000" flipH="1">
              <a:off x="2002422" y="3896509"/>
              <a:ext cx="208568"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9" name="Graphic 18" descr="Document with solid fill">
            <a:extLst>
              <a:ext uri="{FF2B5EF4-FFF2-40B4-BE49-F238E27FC236}">
                <a16:creationId xmlns:a16="http://schemas.microsoft.com/office/drawing/2014/main" id="{4796DAD7-B9B2-40D7-4C89-3C9F9E9310E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274617" y="2396872"/>
            <a:ext cx="869707" cy="869707"/>
          </a:xfrm>
          <a:prstGeom prst="rect">
            <a:avLst/>
          </a:prstGeom>
        </p:spPr>
      </p:pic>
      <p:grpSp>
        <p:nvGrpSpPr>
          <p:cNvPr id="26" name="Group 25">
            <a:extLst>
              <a:ext uri="{FF2B5EF4-FFF2-40B4-BE49-F238E27FC236}">
                <a16:creationId xmlns:a16="http://schemas.microsoft.com/office/drawing/2014/main" id="{2EFF3169-B8E5-0734-F1A2-2EAE0AD2276C}"/>
              </a:ext>
            </a:extLst>
          </p:cNvPr>
          <p:cNvGrpSpPr/>
          <p:nvPr/>
        </p:nvGrpSpPr>
        <p:grpSpPr>
          <a:xfrm>
            <a:off x="8058613" y="2652955"/>
            <a:ext cx="2060511" cy="343393"/>
            <a:chOff x="1325483" y="4115996"/>
            <a:chExt cx="2060511" cy="343393"/>
          </a:xfrm>
        </p:grpSpPr>
        <p:sp>
          <p:nvSpPr>
            <p:cNvPr id="27" name="Content Placeholder 6">
              <a:extLst>
                <a:ext uri="{FF2B5EF4-FFF2-40B4-BE49-F238E27FC236}">
                  <a16:creationId xmlns:a16="http://schemas.microsoft.com/office/drawing/2014/main" id="{F385D0E1-BAA2-04AC-2504-DC52B09FE92F}"/>
                </a:ext>
              </a:extLst>
            </p:cNvPr>
            <p:cNvSpPr txBox="1">
              <a:spLocks/>
            </p:cNvSpPr>
            <p:nvPr/>
          </p:nvSpPr>
          <p:spPr>
            <a:xfrm>
              <a:off x="1627868" y="4115996"/>
              <a:ext cx="1758126" cy="343393"/>
            </a:xfrm>
            <a:prstGeom prst="rect">
              <a:avLst/>
            </a:prstGeom>
            <a:solidFill>
              <a:schemeClr val="bg1"/>
            </a:solidFill>
            <a:ln w="38100">
              <a:solidFill>
                <a:srgbClr val="0070C0"/>
              </a:solidFill>
            </a:ln>
          </p:spPr>
          <p:txBody>
            <a:bodyPr vert="horz" lIns="0" tIns="72000" rIns="72000" bIns="45720" rtlCol="0" anchor="t">
              <a:normAutofit fontScale="85000"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Page Template</a:t>
              </a:r>
            </a:p>
          </p:txBody>
        </p:sp>
        <p:sp>
          <p:nvSpPr>
            <p:cNvPr id="28" name="Arrow: Left 27">
              <a:extLst>
                <a:ext uri="{FF2B5EF4-FFF2-40B4-BE49-F238E27FC236}">
                  <a16:creationId xmlns:a16="http://schemas.microsoft.com/office/drawing/2014/main" id="{7B28DC9B-8224-2D76-2C64-73453C3E7B91}"/>
                </a:ext>
              </a:extLst>
            </p:cNvPr>
            <p:cNvSpPr/>
            <p:nvPr/>
          </p:nvSpPr>
          <p:spPr>
            <a:xfrm rot="10800000" flipH="1">
              <a:off x="1325483" y="4172489"/>
              <a:ext cx="302385"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9" name="Arrow: Down 28">
            <a:extLst>
              <a:ext uri="{FF2B5EF4-FFF2-40B4-BE49-F238E27FC236}">
                <a16:creationId xmlns:a16="http://schemas.microsoft.com/office/drawing/2014/main" id="{D9D1974F-EC09-2DB7-52D9-2811CAEB7364}"/>
              </a:ext>
            </a:extLst>
          </p:cNvPr>
          <p:cNvSpPr/>
          <p:nvPr/>
        </p:nvSpPr>
        <p:spPr>
          <a:xfrm flipV="1">
            <a:off x="7558165" y="3493080"/>
            <a:ext cx="230406" cy="755214"/>
          </a:xfrm>
          <a:prstGeom prst="downArrow">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1" name="Group 30">
            <a:extLst>
              <a:ext uri="{FF2B5EF4-FFF2-40B4-BE49-F238E27FC236}">
                <a16:creationId xmlns:a16="http://schemas.microsoft.com/office/drawing/2014/main" id="{A59ABB20-A76B-C8E7-FBCB-3040C0DA2BBA}"/>
              </a:ext>
            </a:extLst>
          </p:cNvPr>
          <p:cNvGrpSpPr/>
          <p:nvPr/>
        </p:nvGrpSpPr>
        <p:grpSpPr>
          <a:xfrm>
            <a:off x="784747" y="2538211"/>
            <a:ext cx="3161118" cy="1255866"/>
            <a:chOff x="424824" y="4168904"/>
            <a:chExt cx="3161118" cy="1259221"/>
          </a:xfrm>
        </p:grpSpPr>
        <p:sp>
          <p:nvSpPr>
            <p:cNvPr id="32" name="Content Placeholder 6">
              <a:extLst>
                <a:ext uri="{FF2B5EF4-FFF2-40B4-BE49-F238E27FC236}">
                  <a16:creationId xmlns:a16="http://schemas.microsoft.com/office/drawing/2014/main" id="{F7BE0187-AD3E-815E-9D76-6A42C40100B2}"/>
                </a:ext>
              </a:extLst>
            </p:cNvPr>
            <p:cNvSpPr txBox="1">
              <a:spLocks/>
            </p:cNvSpPr>
            <p:nvPr/>
          </p:nvSpPr>
          <p:spPr>
            <a:xfrm>
              <a:off x="424824" y="4168904"/>
              <a:ext cx="3161118" cy="343393"/>
            </a:xfrm>
            <a:prstGeom prst="rect">
              <a:avLst/>
            </a:prstGeom>
            <a:solidFill>
              <a:schemeClr val="bg1"/>
            </a:solidFill>
            <a:ln w="38100">
              <a:solidFill>
                <a:srgbClr val="0070C0"/>
              </a:solidFill>
            </a:ln>
          </p:spPr>
          <p:txBody>
            <a:bodyPr vert="horz" lIns="0" tIns="108000" rIns="72000" bIns="45720" rtlCol="0" anchor="t">
              <a:normAutofit fontScale="700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REQUEST / RESPONSE – Content #1</a:t>
              </a:r>
            </a:p>
          </p:txBody>
        </p:sp>
        <p:sp>
          <p:nvSpPr>
            <p:cNvPr id="33" name="Arrow: Left 32">
              <a:extLst>
                <a:ext uri="{FF2B5EF4-FFF2-40B4-BE49-F238E27FC236}">
                  <a16:creationId xmlns:a16="http://schemas.microsoft.com/office/drawing/2014/main" id="{AD86F67A-5A51-F27C-3FC7-F95D8AEE2915}"/>
                </a:ext>
              </a:extLst>
            </p:cNvPr>
            <p:cNvSpPr/>
            <p:nvPr/>
          </p:nvSpPr>
          <p:spPr>
            <a:xfrm rot="16200000">
              <a:off x="2073868" y="4862455"/>
              <a:ext cx="900935"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endParaRPr lang="en-GB"/>
            </a:p>
          </p:txBody>
        </p:sp>
      </p:grpSp>
      <p:grpSp>
        <p:nvGrpSpPr>
          <p:cNvPr id="41" name="Group 40">
            <a:extLst>
              <a:ext uri="{FF2B5EF4-FFF2-40B4-BE49-F238E27FC236}">
                <a16:creationId xmlns:a16="http://schemas.microsoft.com/office/drawing/2014/main" id="{78A952DF-26D8-7713-024D-FA9EF2EEFFFF}"/>
              </a:ext>
            </a:extLst>
          </p:cNvPr>
          <p:cNvGrpSpPr/>
          <p:nvPr/>
        </p:nvGrpSpPr>
        <p:grpSpPr>
          <a:xfrm>
            <a:off x="7788572" y="3589945"/>
            <a:ext cx="1783611" cy="343393"/>
            <a:chOff x="1325483" y="4115996"/>
            <a:chExt cx="1783611" cy="343393"/>
          </a:xfrm>
        </p:grpSpPr>
        <p:sp>
          <p:nvSpPr>
            <p:cNvPr id="42" name="Content Placeholder 6">
              <a:extLst>
                <a:ext uri="{FF2B5EF4-FFF2-40B4-BE49-F238E27FC236}">
                  <a16:creationId xmlns:a16="http://schemas.microsoft.com/office/drawing/2014/main" id="{6A372B43-FF0E-4EF0-70CA-E709E777A20A}"/>
                </a:ext>
              </a:extLst>
            </p:cNvPr>
            <p:cNvSpPr txBox="1">
              <a:spLocks/>
            </p:cNvSpPr>
            <p:nvPr/>
          </p:nvSpPr>
          <p:spPr>
            <a:xfrm>
              <a:off x="1627868" y="4115996"/>
              <a:ext cx="1481226" cy="343393"/>
            </a:xfrm>
            <a:prstGeom prst="rect">
              <a:avLst/>
            </a:prstGeom>
            <a:solidFill>
              <a:schemeClr val="bg1"/>
            </a:solidFill>
            <a:ln w="38100">
              <a:solidFill>
                <a:srgbClr val="0070C0"/>
              </a:solidFill>
            </a:ln>
          </p:spPr>
          <p:txBody>
            <a:bodyPr vert="horz" lIns="0" tIns="72000" rIns="72000" bIns="45720" rtlCol="0" anchor="t">
              <a:normAutofit fontScale="92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Hosted On</a:t>
              </a:r>
            </a:p>
          </p:txBody>
        </p:sp>
        <p:sp>
          <p:nvSpPr>
            <p:cNvPr id="43" name="Arrow: Left 42">
              <a:extLst>
                <a:ext uri="{FF2B5EF4-FFF2-40B4-BE49-F238E27FC236}">
                  <a16:creationId xmlns:a16="http://schemas.microsoft.com/office/drawing/2014/main" id="{3C9C1740-44F1-6568-FCF9-E54609034E5E}"/>
                </a:ext>
              </a:extLst>
            </p:cNvPr>
            <p:cNvSpPr/>
            <p:nvPr/>
          </p:nvSpPr>
          <p:spPr>
            <a:xfrm rot="10800000" flipH="1">
              <a:off x="1325483" y="4172489"/>
              <a:ext cx="302385"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7" name="Graphic 6" descr="Database with solid fill">
            <a:extLst>
              <a:ext uri="{FF2B5EF4-FFF2-40B4-BE49-F238E27FC236}">
                <a16:creationId xmlns:a16="http://schemas.microsoft.com/office/drawing/2014/main" id="{42A6ED02-82FC-9BA8-6189-78DF91D06FDE}"/>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412363" y="4017525"/>
            <a:ext cx="1569883" cy="1569883"/>
          </a:xfrm>
          <a:prstGeom prst="rect">
            <a:avLst/>
          </a:prstGeom>
        </p:spPr>
      </p:pic>
      <p:grpSp>
        <p:nvGrpSpPr>
          <p:cNvPr id="10" name="Group 9">
            <a:extLst>
              <a:ext uri="{FF2B5EF4-FFF2-40B4-BE49-F238E27FC236}">
                <a16:creationId xmlns:a16="http://schemas.microsoft.com/office/drawing/2014/main" id="{56C2BF4A-87E4-8137-7A0B-1C4D3DD18A40}"/>
              </a:ext>
            </a:extLst>
          </p:cNvPr>
          <p:cNvGrpSpPr/>
          <p:nvPr/>
        </p:nvGrpSpPr>
        <p:grpSpPr>
          <a:xfrm>
            <a:off x="8540698" y="5472742"/>
            <a:ext cx="1502642" cy="547392"/>
            <a:chOff x="1407343" y="3907428"/>
            <a:chExt cx="1502642" cy="547392"/>
          </a:xfrm>
        </p:grpSpPr>
        <p:sp>
          <p:nvSpPr>
            <p:cNvPr id="18" name="Content Placeholder 6">
              <a:extLst>
                <a:ext uri="{FF2B5EF4-FFF2-40B4-BE49-F238E27FC236}">
                  <a16:creationId xmlns:a16="http://schemas.microsoft.com/office/drawing/2014/main" id="{2805AAA4-B405-4D81-99A3-69ABFBD86B0E}"/>
                </a:ext>
              </a:extLst>
            </p:cNvPr>
            <p:cNvSpPr txBox="1">
              <a:spLocks/>
            </p:cNvSpPr>
            <p:nvPr/>
          </p:nvSpPr>
          <p:spPr>
            <a:xfrm>
              <a:off x="1407343" y="4115998"/>
              <a:ext cx="1502642" cy="338822"/>
            </a:xfrm>
            <a:prstGeom prst="rect">
              <a:avLst/>
            </a:prstGeom>
            <a:solidFill>
              <a:schemeClr val="bg1"/>
            </a:solidFill>
            <a:ln w="38100">
              <a:solidFill>
                <a:schemeClr val="accent2"/>
              </a:solidFill>
            </a:ln>
          </p:spPr>
          <p:txBody>
            <a:bodyPr vert="horz" lIns="0" tIns="108000" rIns="72000" bIns="45720" rtlCol="0" anchor="t">
              <a:normAutofit fontScale="700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CMS Server</a:t>
              </a:r>
            </a:p>
          </p:txBody>
        </p:sp>
        <p:sp>
          <p:nvSpPr>
            <p:cNvPr id="20" name="Arrow: Left 19">
              <a:extLst>
                <a:ext uri="{FF2B5EF4-FFF2-40B4-BE49-F238E27FC236}">
                  <a16:creationId xmlns:a16="http://schemas.microsoft.com/office/drawing/2014/main" id="{57F0E364-EC36-BB90-BD1B-8D5CE8FF9798}"/>
                </a:ext>
              </a:extLst>
            </p:cNvPr>
            <p:cNvSpPr/>
            <p:nvPr/>
          </p:nvSpPr>
          <p:spPr>
            <a:xfrm rot="16200000" flipH="1">
              <a:off x="2002422" y="3896509"/>
              <a:ext cx="208568" cy="230405"/>
            </a:xfrm>
            <a:prstGeom prst="leftArrow">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22" name="Graphic 21" descr="Programmer male with solid fill">
            <a:extLst>
              <a:ext uri="{FF2B5EF4-FFF2-40B4-BE49-F238E27FC236}">
                <a16:creationId xmlns:a16="http://schemas.microsoft.com/office/drawing/2014/main" id="{6B9B5C81-EABF-DF71-5D69-4C809D9B9BF5}"/>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0291172" y="4155239"/>
            <a:ext cx="1257650" cy="1257650"/>
          </a:xfrm>
          <a:prstGeom prst="rect">
            <a:avLst/>
          </a:prstGeom>
        </p:spPr>
      </p:pic>
      <p:sp>
        <p:nvSpPr>
          <p:cNvPr id="39" name="Arrow: Down 38">
            <a:extLst>
              <a:ext uri="{FF2B5EF4-FFF2-40B4-BE49-F238E27FC236}">
                <a16:creationId xmlns:a16="http://schemas.microsoft.com/office/drawing/2014/main" id="{5223EBE2-FCFD-0215-2BAA-329712B14C1D}"/>
              </a:ext>
            </a:extLst>
          </p:cNvPr>
          <p:cNvSpPr/>
          <p:nvPr/>
        </p:nvSpPr>
        <p:spPr>
          <a:xfrm rot="5400000">
            <a:off x="9954403" y="4751298"/>
            <a:ext cx="230406" cy="672776"/>
          </a:xfrm>
          <a:prstGeom prst="downArrow">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45" name="Group 44">
            <a:extLst>
              <a:ext uri="{FF2B5EF4-FFF2-40B4-BE49-F238E27FC236}">
                <a16:creationId xmlns:a16="http://schemas.microsoft.com/office/drawing/2014/main" id="{D9B41907-7AC3-EE73-1668-2E49CC61A3E5}"/>
              </a:ext>
            </a:extLst>
          </p:cNvPr>
          <p:cNvGrpSpPr/>
          <p:nvPr/>
        </p:nvGrpSpPr>
        <p:grpSpPr>
          <a:xfrm>
            <a:off x="10282200" y="5468171"/>
            <a:ext cx="1502642" cy="551962"/>
            <a:chOff x="1474815" y="3907428"/>
            <a:chExt cx="1502642" cy="551962"/>
          </a:xfrm>
        </p:grpSpPr>
        <p:sp>
          <p:nvSpPr>
            <p:cNvPr id="46" name="Content Placeholder 6">
              <a:extLst>
                <a:ext uri="{FF2B5EF4-FFF2-40B4-BE49-F238E27FC236}">
                  <a16:creationId xmlns:a16="http://schemas.microsoft.com/office/drawing/2014/main" id="{F0EA6D52-89A2-38AC-1AC3-3847F91D06AD}"/>
                </a:ext>
              </a:extLst>
            </p:cNvPr>
            <p:cNvSpPr txBox="1">
              <a:spLocks/>
            </p:cNvSpPr>
            <p:nvPr/>
          </p:nvSpPr>
          <p:spPr>
            <a:xfrm>
              <a:off x="1474815" y="4115997"/>
              <a:ext cx="1502642" cy="343393"/>
            </a:xfrm>
            <a:prstGeom prst="rect">
              <a:avLst/>
            </a:prstGeom>
            <a:solidFill>
              <a:schemeClr val="bg1"/>
            </a:solidFill>
            <a:ln w="38100">
              <a:solidFill>
                <a:schemeClr val="tx1"/>
              </a:solidFill>
            </a:ln>
          </p:spPr>
          <p:txBody>
            <a:bodyPr vert="horz" lIns="0" tIns="108000" rIns="72000" bIns="45720" rtlCol="0" anchor="t">
              <a:normAutofit fontScale="700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Content Author</a:t>
              </a:r>
            </a:p>
          </p:txBody>
        </p:sp>
        <p:sp>
          <p:nvSpPr>
            <p:cNvPr id="47" name="Arrow: Left 46">
              <a:extLst>
                <a:ext uri="{FF2B5EF4-FFF2-40B4-BE49-F238E27FC236}">
                  <a16:creationId xmlns:a16="http://schemas.microsoft.com/office/drawing/2014/main" id="{A9935650-9207-F50E-98B0-23931A8161AB}"/>
                </a:ext>
              </a:extLst>
            </p:cNvPr>
            <p:cNvSpPr/>
            <p:nvPr/>
          </p:nvSpPr>
          <p:spPr>
            <a:xfrm rot="16200000" flipH="1">
              <a:off x="2002422" y="3896509"/>
              <a:ext cx="208568" cy="230405"/>
            </a:xfrm>
            <a:prstGeom prst="leftArrow">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50" name="Arrow: Down 49">
            <a:extLst>
              <a:ext uri="{FF2B5EF4-FFF2-40B4-BE49-F238E27FC236}">
                <a16:creationId xmlns:a16="http://schemas.microsoft.com/office/drawing/2014/main" id="{BFB0CE61-A2BC-0951-6949-CF50E1840B02}"/>
              </a:ext>
            </a:extLst>
          </p:cNvPr>
          <p:cNvSpPr/>
          <p:nvPr/>
        </p:nvSpPr>
        <p:spPr>
          <a:xfrm rot="5400000">
            <a:off x="8341825" y="4615695"/>
            <a:ext cx="230406" cy="480715"/>
          </a:xfrm>
          <a:prstGeom prst="downArrow">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1" name="Arrow: Left-Right 50">
            <a:extLst>
              <a:ext uri="{FF2B5EF4-FFF2-40B4-BE49-F238E27FC236}">
                <a16:creationId xmlns:a16="http://schemas.microsoft.com/office/drawing/2014/main" id="{BE26BFDA-8E96-3AD0-75E1-34861AB257FC}"/>
              </a:ext>
            </a:extLst>
          </p:cNvPr>
          <p:cNvSpPr/>
          <p:nvPr/>
        </p:nvSpPr>
        <p:spPr>
          <a:xfrm rot="20705046">
            <a:off x="2058432" y="3398102"/>
            <a:ext cx="4912496" cy="215415"/>
          </a:xfrm>
          <a:prstGeom prst="leftRightArrow">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Arrow: Left-Right 52">
            <a:extLst>
              <a:ext uri="{FF2B5EF4-FFF2-40B4-BE49-F238E27FC236}">
                <a16:creationId xmlns:a16="http://schemas.microsoft.com/office/drawing/2014/main" id="{4F70A586-A961-7794-574C-D65399AD1B1E}"/>
              </a:ext>
            </a:extLst>
          </p:cNvPr>
          <p:cNvSpPr/>
          <p:nvPr/>
        </p:nvSpPr>
        <p:spPr>
          <a:xfrm rot="20705046">
            <a:off x="2147827" y="3781338"/>
            <a:ext cx="4912496" cy="215415"/>
          </a:xfrm>
          <a:prstGeom prst="leftRightArrow">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4" name="Group 53">
            <a:extLst>
              <a:ext uri="{FF2B5EF4-FFF2-40B4-BE49-F238E27FC236}">
                <a16:creationId xmlns:a16="http://schemas.microsoft.com/office/drawing/2014/main" id="{E3455E6A-6E2E-3362-5FA2-F3F805A9C137}"/>
              </a:ext>
            </a:extLst>
          </p:cNvPr>
          <p:cNvGrpSpPr/>
          <p:nvPr/>
        </p:nvGrpSpPr>
        <p:grpSpPr>
          <a:xfrm>
            <a:off x="2402793" y="4462115"/>
            <a:ext cx="3161118" cy="1110339"/>
            <a:chOff x="402380" y="3398204"/>
            <a:chExt cx="3161118" cy="1113305"/>
          </a:xfrm>
        </p:grpSpPr>
        <p:sp>
          <p:nvSpPr>
            <p:cNvPr id="55" name="Content Placeholder 6">
              <a:extLst>
                <a:ext uri="{FF2B5EF4-FFF2-40B4-BE49-F238E27FC236}">
                  <a16:creationId xmlns:a16="http://schemas.microsoft.com/office/drawing/2014/main" id="{EDA35579-6ACB-990D-2755-F37F8EB9D953}"/>
                </a:ext>
              </a:extLst>
            </p:cNvPr>
            <p:cNvSpPr txBox="1">
              <a:spLocks/>
            </p:cNvSpPr>
            <p:nvPr/>
          </p:nvSpPr>
          <p:spPr>
            <a:xfrm>
              <a:off x="402380" y="4168116"/>
              <a:ext cx="3161118" cy="343393"/>
            </a:xfrm>
            <a:prstGeom prst="rect">
              <a:avLst/>
            </a:prstGeom>
            <a:solidFill>
              <a:schemeClr val="bg1"/>
            </a:solidFill>
            <a:ln w="38100">
              <a:solidFill>
                <a:srgbClr val="C00000"/>
              </a:solidFill>
            </a:ln>
          </p:spPr>
          <p:txBody>
            <a:bodyPr vert="horz" lIns="0" tIns="108000" rIns="72000" bIns="45720" rtlCol="0" anchor="t">
              <a:normAutofit fontScale="700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REQUEST / RESPONSE – Content #2</a:t>
              </a:r>
            </a:p>
          </p:txBody>
        </p:sp>
        <p:sp>
          <p:nvSpPr>
            <p:cNvPr id="56" name="Arrow: Left 55">
              <a:extLst>
                <a:ext uri="{FF2B5EF4-FFF2-40B4-BE49-F238E27FC236}">
                  <a16:creationId xmlns:a16="http://schemas.microsoft.com/office/drawing/2014/main" id="{75074028-6438-F0AB-4D7A-1684DD14A8C7}"/>
                </a:ext>
              </a:extLst>
            </p:cNvPr>
            <p:cNvSpPr/>
            <p:nvPr/>
          </p:nvSpPr>
          <p:spPr>
            <a:xfrm rot="16200000" flipH="1">
              <a:off x="421026" y="3669441"/>
              <a:ext cx="772880" cy="230405"/>
            </a:xfrm>
            <a:prstGeom prst="leftArrow">
              <a:avLst/>
            </a:prstGeom>
            <a:solidFill>
              <a:schemeClr val="bg1"/>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endParaRPr lang="en-GB"/>
            </a:p>
          </p:txBody>
        </p:sp>
      </p:grpSp>
      <p:pic>
        <p:nvPicPr>
          <p:cNvPr id="58" name="Graphic 57" descr="Document with solid fill">
            <a:extLst>
              <a:ext uri="{FF2B5EF4-FFF2-40B4-BE49-F238E27FC236}">
                <a16:creationId xmlns:a16="http://schemas.microsoft.com/office/drawing/2014/main" id="{840E6AF6-110D-95C6-B8F7-000D615768D6}"/>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913774" y="2186820"/>
            <a:ext cx="869707" cy="869707"/>
          </a:xfrm>
          <a:prstGeom prst="rect">
            <a:avLst/>
          </a:prstGeom>
        </p:spPr>
      </p:pic>
      <p:pic>
        <p:nvPicPr>
          <p:cNvPr id="60" name="Graphic 59" descr="Document with solid fill">
            <a:extLst>
              <a:ext uri="{FF2B5EF4-FFF2-40B4-BE49-F238E27FC236}">
                <a16:creationId xmlns:a16="http://schemas.microsoft.com/office/drawing/2014/main" id="{937A9C94-038D-4F8A-29DC-7FDCCA1643FA}"/>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5487049" y="4944293"/>
            <a:ext cx="869707" cy="869707"/>
          </a:xfrm>
          <a:prstGeom prst="rect">
            <a:avLst/>
          </a:prstGeom>
        </p:spPr>
      </p:pic>
      <p:sp>
        <p:nvSpPr>
          <p:cNvPr id="24" name="Cloud 23">
            <a:extLst>
              <a:ext uri="{FF2B5EF4-FFF2-40B4-BE49-F238E27FC236}">
                <a16:creationId xmlns:a16="http://schemas.microsoft.com/office/drawing/2014/main" id="{70FD3E56-362C-CCA2-503A-8BA80807BC08}"/>
              </a:ext>
            </a:extLst>
          </p:cNvPr>
          <p:cNvSpPr/>
          <p:nvPr/>
        </p:nvSpPr>
        <p:spPr>
          <a:xfrm>
            <a:off x="3796056" y="2960328"/>
            <a:ext cx="2774950" cy="1293294"/>
          </a:xfrm>
          <a:prstGeom prst="cloud">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Congenial" panose="02000503040000020004" pitchFamily="2" charset="0"/>
              </a:rPr>
              <a:t>THE INTERNET</a:t>
            </a:r>
          </a:p>
        </p:txBody>
      </p:sp>
      <p:sp>
        <p:nvSpPr>
          <p:cNvPr id="3" name="Rectangle: Rounded Corners 2">
            <a:extLst>
              <a:ext uri="{FF2B5EF4-FFF2-40B4-BE49-F238E27FC236}">
                <a16:creationId xmlns:a16="http://schemas.microsoft.com/office/drawing/2014/main" id="{A12076BA-8CC0-642D-5A43-BC55D3AA27E3}"/>
              </a:ext>
            </a:extLst>
          </p:cNvPr>
          <p:cNvSpPr/>
          <p:nvPr/>
        </p:nvSpPr>
        <p:spPr>
          <a:xfrm>
            <a:off x="643178" y="1905000"/>
            <a:ext cx="11459922" cy="4298950"/>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354158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09FD95-0700-0DE7-B605-DEE533699318}"/>
              </a:ext>
            </a:extLst>
          </p:cNvPr>
          <p:cNvSpPr>
            <a:spLocks noGrp="1"/>
          </p:cNvSpPr>
          <p:nvPr>
            <p:ph type="title"/>
          </p:nvPr>
        </p:nvSpPr>
        <p:spPr>
          <a:xfrm>
            <a:off x="1097280" y="286603"/>
            <a:ext cx="10058400" cy="1450757"/>
          </a:xfrm>
        </p:spPr>
        <p:txBody>
          <a:bodyPr>
            <a:normAutofit/>
          </a:bodyPr>
          <a:lstStyle/>
          <a:p>
            <a:r>
              <a:rPr lang="en-GB" dirty="0"/>
              <a:t>Web 2.0 Maintained State</a:t>
            </a:r>
          </a:p>
        </p:txBody>
      </p:sp>
      <p:sp>
        <p:nvSpPr>
          <p:cNvPr id="4" name="Footer Placeholder 3">
            <a:extLst>
              <a:ext uri="{FF2B5EF4-FFF2-40B4-BE49-F238E27FC236}">
                <a16:creationId xmlns:a16="http://schemas.microsoft.com/office/drawing/2014/main" id="{8885C004-9418-1500-ADA4-557DCA80732D}"/>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571A2B05-98CC-EEBD-EB39-D01FED099817}"/>
              </a:ext>
            </a:extLst>
          </p:cNvPr>
          <p:cNvGraphicFramePr>
            <a:graphicFrameLocks noGrp="1"/>
          </p:cNvGraphicFramePr>
          <p:nvPr>
            <p:ph idx="1"/>
            <p:extLst>
              <p:ext uri="{D42A27DB-BD31-4B8C-83A1-F6EECF244321}">
                <p14:modId xmlns:p14="http://schemas.microsoft.com/office/powerpoint/2010/main" val="737290768"/>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219428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Rounded Corners 24">
            <a:extLst>
              <a:ext uri="{FF2B5EF4-FFF2-40B4-BE49-F238E27FC236}">
                <a16:creationId xmlns:a16="http://schemas.microsoft.com/office/drawing/2014/main" id="{C176C372-B845-6FAE-A131-591D180BC687}"/>
              </a:ext>
            </a:extLst>
          </p:cNvPr>
          <p:cNvSpPr/>
          <p:nvPr/>
        </p:nvSpPr>
        <p:spPr>
          <a:xfrm>
            <a:off x="6541293" y="2067937"/>
            <a:ext cx="4786349" cy="198716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dirty="0">
                <a:solidFill>
                  <a:schemeClr val="tx1"/>
                </a:solidFill>
                <a:latin typeface="Congenial" panose="02000503040000020004" pitchFamily="2" charset="0"/>
              </a:rPr>
              <a:t>Web Site</a:t>
            </a:r>
          </a:p>
        </p:txBody>
      </p:sp>
      <p:sp>
        <p:nvSpPr>
          <p:cNvPr id="2" name="Title 1">
            <a:extLst>
              <a:ext uri="{FF2B5EF4-FFF2-40B4-BE49-F238E27FC236}">
                <a16:creationId xmlns:a16="http://schemas.microsoft.com/office/drawing/2014/main" id="{83D64211-EFA9-1CF3-48AD-BD10E61008F3}"/>
              </a:ext>
            </a:extLst>
          </p:cNvPr>
          <p:cNvSpPr>
            <a:spLocks noGrp="1"/>
          </p:cNvSpPr>
          <p:nvPr>
            <p:ph type="title"/>
          </p:nvPr>
        </p:nvSpPr>
        <p:spPr/>
        <p:txBody>
          <a:bodyPr/>
          <a:lstStyle/>
          <a:p>
            <a:r>
              <a:rPr lang="en-GB" dirty="0"/>
              <a:t>Web 2.0 Maintain State</a:t>
            </a:r>
          </a:p>
        </p:txBody>
      </p:sp>
      <p:sp>
        <p:nvSpPr>
          <p:cNvPr id="4" name="Footer Placeholder 3">
            <a:extLst>
              <a:ext uri="{FF2B5EF4-FFF2-40B4-BE49-F238E27FC236}">
                <a16:creationId xmlns:a16="http://schemas.microsoft.com/office/drawing/2014/main" id="{07C89EA8-94D9-F922-9793-1F645A07BF15}"/>
              </a:ext>
            </a:extLst>
          </p:cNvPr>
          <p:cNvSpPr>
            <a:spLocks noGrp="1"/>
          </p:cNvSpPr>
          <p:nvPr>
            <p:ph type="ftr" sz="quarter" idx="11"/>
          </p:nvPr>
        </p:nvSpPr>
        <p:spPr/>
        <p:txBody>
          <a:bodyPr/>
          <a:lstStyle/>
          <a:p>
            <a:r>
              <a:rPr lang="en-GB"/>
              <a:t>All text copyright © TheComputingTutor Ltd 2022. All rights Reserved.</a:t>
            </a:r>
          </a:p>
        </p:txBody>
      </p:sp>
      <p:pic>
        <p:nvPicPr>
          <p:cNvPr id="6" name="Graphic 5" descr="Programmer female with solid fill">
            <a:extLst>
              <a:ext uri="{FF2B5EF4-FFF2-40B4-BE49-F238E27FC236}">
                <a16:creationId xmlns:a16="http://schemas.microsoft.com/office/drawing/2014/main" id="{76C622EB-6FBF-93CD-623E-7466C8D7A6D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51835" y="3493080"/>
            <a:ext cx="1505803" cy="1505803"/>
          </a:xfrm>
          <a:prstGeom prst="rect">
            <a:avLst/>
          </a:prstGeom>
        </p:spPr>
      </p:pic>
      <p:pic>
        <p:nvPicPr>
          <p:cNvPr id="8" name="Graphic 7" descr="Database with solid fill">
            <a:extLst>
              <a:ext uri="{FF2B5EF4-FFF2-40B4-BE49-F238E27FC236}">
                <a16:creationId xmlns:a16="http://schemas.microsoft.com/office/drawing/2014/main" id="{CE916782-23C5-8F3B-186B-3F153A101A3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453119" y="4679929"/>
            <a:ext cx="1569883" cy="1569883"/>
          </a:xfrm>
          <a:prstGeom prst="rect">
            <a:avLst/>
          </a:prstGeom>
        </p:spPr>
      </p:pic>
      <p:grpSp>
        <p:nvGrpSpPr>
          <p:cNvPr id="12" name="Group 11">
            <a:extLst>
              <a:ext uri="{FF2B5EF4-FFF2-40B4-BE49-F238E27FC236}">
                <a16:creationId xmlns:a16="http://schemas.microsoft.com/office/drawing/2014/main" id="{0D7CA04E-FD8D-F1F7-1481-5FA36CBA7ABF}"/>
              </a:ext>
            </a:extLst>
          </p:cNvPr>
          <p:cNvGrpSpPr/>
          <p:nvPr/>
        </p:nvGrpSpPr>
        <p:grpSpPr>
          <a:xfrm>
            <a:off x="1225897" y="4998883"/>
            <a:ext cx="957677" cy="551961"/>
            <a:chOff x="1627868" y="3907428"/>
            <a:chExt cx="957677" cy="551961"/>
          </a:xfrm>
        </p:grpSpPr>
        <p:sp>
          <p:nvSpPr>
            <p:cNvPr id="13" name="Content Placeholder 6">
              <a:extLst>
                <a:ext uri="{FF2B5EF4-FFF2-40B4-BE49-F238E27FC236}">
                  <a16:creationId xmlns:a16="http://schemas.microsoft.com/office/drawing/2014/main" id="{CF7647E6-1445-72A5-FAC8-F6248D253D1E}"/>
                </a:ext>
              </a:extLst>
            </p:cNvPr>
            <p:cNvSpPr txBox="1">
              <a:spLocks/>
            </p:cNvSpPr>
            <p:nvPr/>
          </p:nvSpPr>
          <p:spPr>
            <a:xfrm>
              <a:off x="1627868" y="4115996"/>
              <a:ext cx="957677" cy="343393"/>
            </a:xfrm>
            <a:prstGeom prst="rect">
              <a:avLst/>
            </a:prstGeom>
            <a:solidFill>
              <a:schemeClr val="bg1"/>
            </a:solidFill>
            <a:ln w="38100">
              <a:solidFill>
                <a:srgbClr val="0070C0"/>
              </a:solidFill>
            </a:ln>
          </p:spPr>
          <p:txBody>
            <a:bodyPr vert="horz" lIns="0" tIns="72000" rIns="72000" bIns="45720" rtlCol="0" anchor="t">
              <a:normAutofit fontScale="92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Client</a:t>
              </a:r>
            </a:p>
          </p:txBody>
        </p:sp>
        <p:sp>
          <p:nvSpPr>
            <p:cNvPr id="14" name="Arrow: Left 13">
              <a:extLst>
                <a:ext uri="{FF2B5EF4-FFF2-40B4-BE49-F238E27FC236}">
                  <a16:creationId xmlns:a16="http://schemas.microsoft.com/office/drawing/2014/main" id="{54CFF9EB-D84B-D923-157C-9B171D3C6B5C}"/>
                </a:ext>
              </a:extLst>
            </p:cNvPr>
            <p:cNvSpPr/>
            <p:nvPr/>
          </p:nvSpPr>
          <p:spPr>
            <a:xfrm rot="16200000" flipH="1">
              <a:off x="2002422" y="3896509"/>
              <a:ext cx="208568"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5" name="Group 14">
            <a:extLst>
              <a:ext uri="{FF2B5EF4-FFF2-40B4-BE49-F238E27FC236}">
                <a16:creationId xmlns:a16="http://schemas.microsoft.com/office/drawing/2014/main" id="{71B66CB0-00EF-F9FA-463B-DEAE7992F150}"/>
              </a:ext>
            </a:extLst>
          </p:cNvPr>
          <p:cNvGrpSpPr/>
          <p:nvPr/>
        </p:nvGrpSpPr>
        <p:grpSpPr>
          <a:xfrm>
            <a:off x="6264416" y="5414757"/>
            <a:ext cx="1472349" cy="343393"/>
            <a:chOff x="842925" y="4115996"/>
            <a:chExt cx="1472349" cy="343393"/>
          </a:xfrm>
        </p:grpSpPr>
        <p:sp>
          <p:nvSpPr>
            <p:cNvPr id="16" name="Content Placeholder 6">
              <a:extLst>
                <a:ext uri="{FF2B5EF4-FFF2-40B4-BE49-F238E27FC236}">
                  <a16:creationId xmlns:a16="http://schemas.microsoft.com/office/drawing/2014/main" id="{7BBFD189-9598-7F53-DB0F-68FEFC89403A}"/>
                </a:ext>
              </a:extLst>
            </p:cNvPr>
            <p:cNvSpPr txBox="1">
              <a:spLocks/>
            </p:cNvSpPr>
            <p:nvPr/>
          </p:nvSpPr>
          <p:spPr>
            <a:xfrm>
              <a:off x="842925" y="4115996"/>
              <a:ext cx="1263781" cy="343393"/>
            </a:xfrm>
            <a:prstGeom prst="rect">
              <a:avLst/>
            </a:prstGeom>
            <a:solidFill>
              <a:schemeClr val="bg1"/>
            </a:solidFill>
            <a:ln w="38100">
              <a:solidFill>
                <a:srgbClr val="0070C0"/>
              </a:solidFill>
            </a:ln>
          </p:spPr>
          <p:txBody>
            <a:bodyPr vert="horz" lIns="0" tIns="72000" rIns="72000" bIns="45720" rtlCol="0" anchor="t">
              <a:normAutofit fontScale="77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Web Server</a:t>
              </a:r>
            </a:p>
          </p:txBody>
        </p:sp>
        <p:sp>
          <p:nvSpPr>
            <p:cNvPr id="17" name="Arrow: Left 16">
              <a:extLst>
                <a:ext uri="{FF2B5EF4-FFF2-40B4-BE49-F238E27FC236}">
                  <a16:creationId xmlns:a16="http://schemas.microsoft.com/office/drawing/2014/main" id="{E846DE9E-FD10-15AF-A833-6F8187F3CD55}"/>
                </a:ext>
              </a:extLst>
            </p:cNvPr>
            <p:cNvSpPr/>
            <p:nvPr/>
          </p:nvSpPr>
          <p:spPr>
            <a:xfrm flipH="1">
              <a:off x="2106706" y="4172489"/>
              <a:ext cx="208568"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9" name="Graphic 18" descr="Document with solid fill">
            <a:extLst>
              <a:ext uri="{FF2B5EF4-FFF2-40B4-BE49-F238E27FC236}">
                <a16:creationId xmlns:a16="http://schemas.microsoft.com/office/drawing/2014/main" id="{4796DAD7-B9B2-40D7-4C89-3C9F9E9310E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271463" y="2448103"/>
            <a:ext cx="699009" cy="699009"/>
          </a:xfrm>
          <a:prstGeom prst="rect">
            <a:avLst/>
          </a:prstGeom>
        </p:spPr>
      </p:pic>
      <p:pic>
        <p:nvPicPr>
          <p:cNvPr id="21" name="Graphic 20" descr="Document with solid fill">
            <a:extLst>
              <a:ext uri="{FF2B5EF4-FFF2-40B4-BE49-F238E27FC236}">
                <a16:creationId xmlns:a16="http://schemas.microsoft.com/office/drawing/2014/main" id="{75825CA8-9A34-D8C5-CD9C-40F3CDA5A53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491322" y="2430421"/>
            <a:ext cx="699008" cy="699008"/>
          </a:xfrm>
          <a:prstGeom prst="rect">
            <a:avLst/>
          </a:prstGeom>
        </p:spPr>
      </p:pic>
      <p:pic>
        <p:nvPicPr>
          <p:cNvPr id="23" name="Graphic 22" descr="Document with solid fill">
            <a:extLst>
              <a:ext uri="{FF2B5EF4-FFF2-40B4-BE49-F238E27FC236}">
                <a16:creationId xmlns:a16="http://schemas.microsoft.com/office/drawing/2014/main" id="{8C01B119-B29A-0541-7237-5D713940BB1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077516" y="2457023"/>
            <a:ext cx="699008" cy="699008"/>
          </a:xfrm>
          <a:prstGeom prst="rect">
            <a:avLst/>
          </a:prstGeom>
        </p:spPr>
      </p:pic>
      <p:grpSp>
        <p:nvGrpSpPr>
          <p:cNvPr id="26" name="Group 25">
            <a:extLst>
              <a:ext uri="{FF2B5EF4-FFF2-40B4-BE49-F238E27FC236}">
                <a16:creationId xmlns:a16="http://schemas.microsoft.com/office/drawing/2014/main" id="{2EFF3169-B8E5-0734-F1A2-2EAE0AD2276C}"/>
              </a:ext>
            </a:extLst>
          </p:cNvPr>
          <p:cNvGrpSpPr/>
          <p:nvPr/>
        </p:nvGrpSpPr>
        <p:grpSpPr>
          <a:xfrm>
            <a:off x="10170413" y="2640807"/>
            <a:ext cx="1783611" cy="343393"/>
            <a:chOff x="1325483" y="4115996"/>
            <a:chExt cx="1783611" cy="343393"/>
          </a:xfrm>
        </p:grpSpPr>
        <p:sp>
          <p:nvSpPr>
            <p:cNvPr id="27" name="Content Placeholder 6">
              <a:extLst>
                <a:ext uri="{FF2B5EF4-FFF2-40B4-BE49-F238E27FC236}">
                  <a16:creationId xmlns:a16="http://schemas.microsoft.com/office/drawing/2014/main" id="{F385D0E1-BAA2-04AC-2504-DC52B09FE92F}"/>
                </a:ext>
              </a:extLst>
            </p:cNvPr>
            <p:cNvSpPr txBox="1">
              <a:spLocks/>
            </p:cNvSpPr>
            <p:nvPr/>
          </p:nvSpPr>
          <p:spPr>
            <a:xfrm>
              <a:off x="1627868" y="4115996"/>
              <a:ext cx="1481226" cy="343393"/>
            </a:xfrm>
            <a:prstGeom prst="rect">
              <a:avLst/>
            </a:prstGeom>
            <a:solidFill>
              <a:schemeClr val="bg1"/>
            </a:solidFill>
            <a:ln w="38100">
              <a:solidFill>
                <a:srgbClr val="0070C0"/>
              </a:solidFill>
            </a:ln>
          </p:spPr>
          <p:txBody>
            <a:bodyPr vert="horz" lIns="0" tIns="72000" rIns="72000" bIns="45720" rtlCol="0" anchor="t">
              <a:normAutofit fontScale="92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Web Pages</a:t>
              </a:r>
            </a:p>
          </p:txBody>
        </p:sp>
        <p:sp>
          <p:nvSpPr>
            <p:cNvPr id="28" name="Arrow: Left 27">
              <a:extLst>
                <a:ext uri="{FF2B5EF4-FFF2-40B4-BE49-F238E27FC236}">
                  <a16:creationId xmlns:a16="http://schemas.microsoft.com/office/drawing/2014/main" id="{7B28DC9B-8224-2D76-2C64-73453C3E7B91}"/>
                </a:ext>
              </a:extLst>
            </p:cNvPr>
            <p:cNvSpPr/>
            <p:nvPr/>
          </p:nvSpPr>
          <p:spPr>
            <a:xfrm rot="10800000" flipH="1">
              <a:off x="1325483" y="4172489"/>
              <a:ext cx="302385"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9" name="Arrow: Down 28">
            <a:extLst>
              <a:ext uri="{FF2B5EF4-FFF2-40B4-BE49-F238E27FC236}">
                <a16:creationId xmlns:a16="http://schemas.microsoft.com/office/drawing/2014/main" id="{D9D1974F-EC09-2DB7-52D9-2811CAEB7364}"/>
              </a:ext>
            </a:extLst>
          </p:cNvPr>
          <p:cNvSpPr/>
          <p:nvPr/>
        </p:nvSpPr>
        <p:spPr>
          <a:xfrm flipV="1">
            <a:off x="8089434" y="4130635"/>
            <a:ext cx="230406" cy="766864"/>
          </a:xfrm>
          <a:prstGeom prst="downArrow">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0" name="Arrow: Right 29">
            <a:extLst>
              <a:ext uri="{FF2B5EF4-FFF2-40B4-BE49-F238E27FC236}">
                <a16:creationId xmlns:a16="http://schemas.microsoft.com/office/drawing/2014/main" id="{7FB9E431-0F47-753F-7377-A0F59438F4F5}"/>
              </a:ext>
            </a:extLst>
          </p:cNvPr>
          <p:cNvSpPr/>
          <p:nvPr/>
        </p:nvSpPr>
        <p:spPr>
          <a:xfrm rot="20931521">
            <a:off x="1997385" y="3459740"/>
            <a:ext cx="4494305" cy="231888"/>
          </a:xfrm>
          <a:prstGeom prst="rightArrow">
            <a:avLst/>
          </a:prstGeom>
          <a:solidFill>
            <a:schemeClr val="bg1"/>
          </a:solidFill>
          <a:ln w="3810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1" name="Group 30">
            <a:extLst>
              <a:ext uri="{FF2B5EF4-FFF2-40B4-BE49-F238E27FC236}">
                <a16:creationId xmlns:a16="http://schemas.microsoft.com/office/drawing/2014/main" id="{A59ABB20-A76B-C8E7-FBCB-3040C0DA2BBA}"/>
              </a:ext>
            </a:extLst>
          </p:cNvPr>
          <p:cNvGrpSpPr/>
          <p:nvPr/>
        </p:nvGrpSpPr>
        <p:grpSpPr>
          <a:xfrm>
            <a:off x="1575065" y="3156031"/>
            <a:ext cx="1698394" cy="590210"/>
            <a:chOff x="1627868" y="4115996"/>
            <a:chExt cx="1698394" cy="591787"/>
          </a:xfrm>
        </p:grpSpPr>
        <p:sp>
          <p:nvSpPr>
            <p:cNvPr id="32" name="Content Placeholder 6">
              <a:extLst>
                <a:ext uri="{FF2B5EF4-FFF2-40B4-BE49-F238E27FC236}">
                  <a16:creationId xmlns:a16="http://schemas.microsoft.com/office/drawing/2014/main" id="{F7BE0187-AD3E-815E-9D76-6A42C40100B2}"/>
                </a:ext>
              </a:extLst>
            </p:cNvPr>
            <p:cNvSpPr txBox="1">
              <a:spLocks/>
            </p:cNvSpPr>
            <p:nvPr/>
          </p:nvSpPr>
          <p:spPr>
            <a:xfrm>
              <a:off x="1627868" y="4115996"/>
              <a:ext cx="1698394" cy="343393"/>
            </a:xfrm>
            <a:prstGeom prst="rect">
              <a:avLst/>
            </a:prstGeom>
            <a:solidFill>
              <a:schemeClr val="bg1"/>
            </a:solidFill>
            <a:ln w="38100">
              <a:solidFill>
                <a:srgbClr val="0070C0"/>
              </a:solidFill>
            </a:ln>
          </p:spPr>
          <p:txBody>
            <a:bodyPr vert="horz" lIns="0" tIns="72000" rIns="72000" bIns="45720" rtlCol="0" anchor="t">
              <a:normAutofit fontScale="92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HTTP Request</a:t>
              </a:r>
            </a:p>
          </p:txBody>
        </p:sp>
        <p:sp>
          <p:nvSpPr>
            <p:cNvPr id="33" name="Arrow: Left 32">
              <a:extLst>
                <a:ext uri="{FF2B5EF4-FFF2-40B4-BE49-F238E27FC236}">
                  <a16:creationId xmlns:a16="http://schemas.microsoft.com/office/drawing/2014/main" id="{AD86F67A-5A51-F27C-3FC7-F95D8AEE2915}"/>
                </a:ext>
              </a:extLst>
            </p:cNvPr>
            <p:cNvSpPr/>
            <p:nvPr/>
          </p:nvSpPr>
          <p:spPr>
            <a:xfrm rot="16200000">
              <a:off x="2615628" y="4471090"/>
              <a:ext cx="242980"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5" name="Arrow: Right 34">
            <a:extLst>
              <a:ext uri="{FF2B5EF4-FFF2-40B4-BE49-F238E27FC236}">
                <a16:creationId xmlns:a16="http://schemas.microsoft.com/office/drawing/2014/main" id="{4056F236-733D-E708-8052-C4F0CB565DBD}"/>
              </a:ext>
            </a:extLst>
          </p:cNvPr>
          <p:cNvSpPr/>
          <p:nvPr/>
        </p:nvSpPr>
        <p:spPr>
          <a:xfrm rot="20931521" flipH="1">
            <a:off x="2085667" y="3771705"/>
            <a:ext cx="4476377" cy="221815"/>
          </a:xfrm>
          <a:prstGeom prst="rightArrow">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Cloud 23">
            <a:extLst>
              <a:ext uri="{FF2B5EF4-FFF2-40B4-BE49-F238E27FC236}">
                <a16:creationId xmlns:a16="http://schemas.microsoft.com/office/drawing/2014/main" id="{70FD3E56-362C-CCA2-503A-8BA80807BC08}"/>
              </a:ext>
            </a:extLst>
          </p:cNvPr>
          <p:cNvSpPr/>
          <p:nvPr/>
        </p:nvSpPr>
        <p:spPr>
          <a:xfrm>
            <a:off x="3327493" y="3050493"/>
            <a:ext cx="2774950" cy="1293294"/>
          </a:xfrm>
          <a:prstGeom prst="cloud">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Congenial" panose="02000503040000020004" pitchFamily="2" charset="0"/>
              </a:rPr>
              <a:t>THE INTERNET</a:t>
            </a:r>
          </a:p>
        </p:txBody>
      </p:sp>
      <p:grpSp>
        <p:nvGrpSpPr>
          <p:cNvPr id="41" name="Group 40">
            <a:extLst>
              <a:ext uri="{FF2B5EF4-FFF2-40B4-BE49-F238E27FC236}">
                <a16:creationId xmlns:a16="http://schemas.microsoft.com/office/drawing/2014/main" id="{78A952DF-26D8-7713-024D-FA9EF2EEFFFF}"/>
              </a:ext>
            </a:extLst>
          </p:cNvPr>
          <p:cNvGrpSpPr/>
          <p:nvPr/>
        </p:nvGrpSpPr>
        <p:grpSpPr>
          <a:xfrm>
            <a:off x="8386802" y="4317495"/>
            <a:ext cx="1783611" cy="343393"/>
            <a:chOff x="1325483" y="4115996"/>
            <a:chExt cx="1783611" cy="343393"/>
          </a:xfrm>
        </p:grpSpPr>
        <p:sp>
          <p:nvSpPr>
            <p:cNvPr id="42" name="Content Placeholder 6">
              <a:extLst>
                <a:ext uri="{FF2B5EF4-FFF2-40B4-BE49-F238E27FC236}">
                  <a16:creationId xmlns:a16="http://schemas.microsoft.com/office/drawing/2014/main" id="{6A372B43-FF0E-4EF0-70CA-E709E777A20A}"/>
                </a:ext>
              </a:extLst>
            </p:cNvPr>
            <p:cNvSpPr txBox="1">
              <a:spLocks/>
            </p:cNvSpPr>
            <p:nvPr/>
          </p:nvSpPr>
          <p:spPr>
            <a:xfrm>
              <a:off x="1627868" y="4115996"/>
              <a:ext cx="1481226" cy="343393"/>
            </a:xfrm>
            <a:prstGeom prst="rect">
              <a:avLst/>
            </a:prstGeom>
            <a:solidFill>
              <a:schemeClr val="bg1"/>
            </a:solidFill>
            <a:ln w="38100">
              <a:solidFill>
                <a:srgbClr val="0070C0"/>
              </a:solidFill>
            </a:ln>
          </p:spPr>
          <p:txBody>
            <a:bodyPr vert="horz" lIns="0" tIns="72000" rIns="72000" bIns="45720" rtlCol="0" anchor="t">
              <a:normAutofit fontScale="92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Hosted On</a:t>
              </a:r>
            </a:p>
          </p:txBody>
        </p:sp>
        <p:sp>
          <p:nvSpPr>
            <p:cNvPr id="43" name="Arrow: Left 42">
              <a:extLst>
                <a:ext uri="{FF2B5EF4-FFF2-40B4-BE49-F238E27FC236}">
                  <a16:creationId xmlns:a16="http://schemas.microsoft.com/office/drawing/2014/main" id="{3C9C1740-44F1-6568-FCF9-E54609034E5E}"/>
                </a:ext>
              </a:extLst>
            </p:cNvPr>
            <p:cNvSpPr/>
            <p:nvPr/>
          </p:nvSpPr>
          <p:spPr>
            <a:xfrm rot="10800000" flipH="1">
              <a:off x="1325483" y="4172489"/>
              <a:ext cx="302385"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 name="Arrow: Left-Right 2">
            <a:extLst>
              <a:ext uri="{FF2B5EF4-FFF2-40B4-BE49-F238E27FC236}">
                <a16:creationId xmlns:a16="http://schemas.microsoft.com/office/drawing/2014/main" id="{C518F50F-C067-5C1B-381E-E6CAEC9FA78A}"/>
              </a:ext>
            </a:extLst>
          </p:cNvPr>
          <p:cNvSpPr/>
          <p:nvPr/>
        </p:nvSpPr>
        <p:spPr>
          <a:xfrm>
            <a:off x="7736765" y="2727365"/>
            <a:ext cx="583075" cy="200340"/>
          </a:xfrm>
          <a:prstGeom prst="leftRightArrow">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Arrow: Left-Right 6">
            <a:extLst>
              <a:ext uri="{FF2B5EF4-FFF2-40B4-BE49-F238E27FC236}">
                <a16:creationId xmlns:a16="http://schemas.microsoft.com/office/drawing/2014/main" id="{DFF1C21C-FE0C-425A-06DD-29EE5D1AFB28}"/>
              </a:ext>
            </a:extLst>
          </p:cNvPr>
          <p:cNvSpPr/>
          <p:nvPr/>
        </p:nvSpPr>
        <p:spPr>
          <a:xfrm>
            <a:off x="8923619" y="2771601"/>
            <a:ext cx="583075" cy="200340"/>
          </a:xfrm>
          <a:prstGeom prst="leftRightArrow">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AA4B06AD-10DE-AF90-6AF7-AA15FFF4A648}"/>
              </a:ext>
            </a:extLst>
          </p:cNvPr>
          <p:cNvSpPr/>
          <p:nvPr/>
        </p:nvSpPr>
        <p:spPr>
          <a:xfrm>
            <a:off x="6813040" y="3308068"/>
            <a:ext cx="4186413" cy="647773"/>
          </a:xfrm>
          <a:prstGeom prst="roundRect">
            <a:avLst/>
          </a:prstGeom>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tIns="0" rtlCol="0" anchor="t" anchorCtr="0"/>
          <a:lstStyle/>
          <a:p>
            <a:pPr algn="ctr"/>
            <a:r>
              <a:rPr lang="en-GB" dirty="0">
                <a:latin typeface="Congenial" panose="02000503040000020004" pitchFamily="2" charset="0"/>
              </a:rPr>
              <a:t>Session</a:t>
            </a:r>
          </a:p>
        </p:txBody>
      </p:sp>
      <p:sp>
        <p:nvSpPr>
          <p:cNvPr id="10" name="Rectangle 9">
            <a:extLst>
              <a:ext uri="{FF2B5EF4-FFF2-40B4-BE49-F238E27FC236}">
                <a16:creationId xmlns:a16="http://schemas.microsoft.com/office/drawing/2014/main" id="{D2E6BC27-69AC-421D-1776-5A172446CADD}"/>
              </a:ext>
            </a:extLst>
          </p:cNvPr>
          <p:cNvSpPr/>
          <p:nvPr/>
        </p:nvSpPr>
        <p:spPr>
          <a:xfrm>
            <a:off x="7077517" y="3615793"/>
            <a:ext cx="1121776" cy="260896"/>
          </a:xfrm>
          <a:prstGeom prst="rect">
            <a:avLst/>
          </a:prstGeom>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a:latin typeface="Congenial" panose="02000503040000020004" pitchFamily="2" charset="0"/>
                <a:cs typeface="Aldhabi" panose="01000000000000000000" pitchFamily="2" charset="-78"/>
              </a:rPr>
              <a:t>Page 1 Data</a:t>
            </a:r>
          </a:p>
        </p:txBody>
      </p:sp>
      <p:sp>
        <p:nvSpPr>
          <p:cNvPr id="18" name="Rectangle 17">
            <a:extLst>
              <a:ext uri="{FF2B5EF4-FFF2-40B4-BE49-F238E27FC236}">
                <a16:creationId xmlns:a16="http://schemas.microsoft.com/office/drawing/2014/main" id="{DD6CCABC-75A9-422F-D16C-5315713560A1}"/>
              </a:ext>
            </a:extLst>
          </p:cNvPr>
          <p:cNvSpPr/>
          <p:nvPr/>
        </p:nvSpPr>
        <p:spPr>
          <a:xfrm>
            <a:off x="8474829" y="3631827"/>
            <a:ext cx="969263" cy="260896"/>
          </a:xfrm>
          <a:prstGeom prst="rect">
            <a:avLst/>
          </a:prstGeom>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a:latin typeface="Congenial" panose="02000503040000020004" pitchFamily="2" charset="0"/>
              </a:rPr>
              <a:t>Page 2 Data</a:t>
            </a:r>
          </a:p>
        </p:txBody>
      </p:sp>
      <p:sp>
        <p:nvSpPr>
          <p:cNvPr id="22" name="Rectangle 21">
            <a:extLst>
              <a:ext uri="{FF2B5EF4-FFF2-40B4-BE49-F238E27FC236}">
                <a16:creationId xmlns:a16="http://schemas.microsoft.com/office/drawing/2014/main" id="{2406AB72-1EBD-6E0B-39F3-0294D03A1AD9}"/>
              </a:ext>
            </a:extLst>
          </p:cNvPr>
          <p:cNvSpPr/>
          <p:nvPr/>
        </p:nvSpPr>
        <p:spPr>
          <a:xfrm>
            <a:off x="9743851" y="3621716"/>
            <a:ext cx="969263" cy="260896"/>
          </a:xfrm>
          <a:prstGeom prst="rect">
            <a:avLst/>
          </a:prstGeom>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a:latin typeface="Congenial" panose="02000503040000020004" pitchFamily="2" charset="0"/>
              </a:rPr>
              <a:t>Page 3 Data</a:t>
            </a:r>
          </a:p>
        </p:txBody>
      </p:sp>
      <p:grpSp>
        <p:nvGrpSpPr>
          <p:cNvPr id="44" name="Group 43">
            <a:extLst>
              <a:ext uri="{FF2B5EF4-FFF2-40B4-BE49-F238E27FC236}">
                <a16:creationId xmlns:a16="http://schemas.microsoft.com/office/drawing/2014/main" id="{F2896A7D-B4FD-166B-1DE8-A2D9043CB80C}"/>
              </a:ext>
            </a:extLst>
          </p:cNvPr>
          <p:cNvGrpSpPr/>
          <p:nvPr/>
        </p:nvGrpSpPr>
        <p:grpSpPr>
          <a:xfrm>
            <a:off x="10190330" y="4900680"/>
            <a:ext cx="1569883" cy="1397862"/>
            <a:chOff x="478507" y="508775"/>
            <a:chExt cx="2834640" cy="2394636"/>
          </a:xfrm>
        </p:grpSpPr>
        <p:sp>
          <p:nvSpPr>
            <p:cNvPr id="46" name="Content Placeholder 6">
              <a:extLst>
                <a:ext uri="{FF2B5EF4-FFF2-40B4-BE49-F238E27FC236}">
                  <a16:creationId xmlns:a16="http://schemas.microsoft.com/office/drawing/2014/main" id="{F13C3785-6A83-A3A7-6B0A-B2EF2C58F3E8}"/>
                </a:ext>
              </a:extLst>
            </p:cNvPr>
            <p:cNvSpPr txBox="1">
              <a:spLocks/>
            </p:cNvSpPr>
            <p:nvPr/>
          </p:nvSpPr>
          <p:spPr>
            <a:xfrm>
              <a:off x="478507" y="508775"/>
              <a:ext cx="2834640" cy="938321"/>
            </a:xfrm>
            <a:prstGeom prst="rect">
              <a:avLst/>
            </a:prstGeom>
            <a:ln w="38100">
              <a:solidFill>
                <a:srgbClr val="0000FF"/>
              </a:solidFill>
            </a:ln>
          </p:spPr>
          <p:txBody>
            <a:bodyPr vert="horz" lIns="0" tIns="36000" rIns="0" bIns="45720" rtlCol="0" anchor="t">
              <a:normAutofit fontScale="85000"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Conversation Remembered</a:t>
              </a:r>
              <a:r>
                <a:rPr lang="en-GB" dirty="0"/>
                <a:t>!</a:t>
              </a:r>
            </a:p>
            <a:p>
              <a:endParaRPr lang="en-GB" dirty="0"/>
            </a:p>
          </p:txBody>
        </p:sp>
        <p:pic>
          <p:nvPicPr>
            <p:cNvPr id="48" name="Graphic 47" descr="Checkmark with solid fill">
              <a:extLst>
                <a:ext uri="{FF2B5EF4-FFF2-40B4-BE49-F238E27FC236}">
                  <a16:creationId xmlns:a16="http://schemas.microsoft.com/office/drawing/2014/main" id="{3E3C77AA-3D36-8E12-232D-F272A35FE38B}"/>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062147" y="1236054"/>
              <a:ext cx="1667357" cy="1667357"/>
            </a:xfrm>
            <a:prstGeom prst="rect">
              <a:avLst/>
            </a:prstGeom>
          </p:spPr>
        </p:pic>
      </p:grpSp>
      <p:sp>
        <p:nvSpPr>
          <p:cNvPr id="5" name="Rectangle: Rounded Corners 4">
            <a:extLst>
              <a:ext uri="{FF2B5EF4-FFF2-40B4-BE49-F238E27FC236}">
                <a16:creationId xmlns:a16="http://schemas.microsoft.com/office/drawing/2014/main" id="{CEA3F293-6591-76DC-1981-3714E8098100}"/>
              </a:ext>
            </a:extLst>
          </p:cNvPr>
          <p:cNvSpPr/>
          <p:nvPr/>
        </p:nvSpPr>
        <p:spPr>
          <a:xfrm>
            <a:off x="895350" y="1905000"/>
            <a:ext cx="11144250" cy="4337050"/>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838432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C77999-4C60-4E4A-AB0E-A1E31A593232}"/>
              </a:ext>
            </a:extLst>
          </p:cNvPr>
          <p:cNvSpPr>
            <a:spLocks noGrp="1"/>
          </p:cNvSpPr>
          <p:nvPr>
            <p:ph type="title"/>
          </p:nvPr>
        </p:nvSpPr>
        <p:spPr>
          <a:xfrm>
            <a:off x="1097280" y="286603"/>
            <a:ext cx="10058400" cy="1450757"/>
          </a:xfrm>
        </p:spPr>
        <p:txBody>
          <a:bodyPr>
            <a:normAutofit/>
          </a:bodyPr>
          <a:lstStyle/>
          <a:p>
            <a:r>
              <a:rPr lang="en-GB" dirty="0"/>
              <a:t>Web 2.0 Using AJAX</a:t>
            </a:r>
          </a:p>
        </p:txBody>
      </p:sp>
      <p:sp>
        <p:nvSpPr>
          <p:cNvPr id="4" name="Footer Placeholder 3">
            <a:extLst>
              <a:ext uri="{FF2B5EF4-FFF2-40B4-BE49-F238E27FC236}">
                <a16:creationId xmlns:a16="http://schemas.microsoft.com/office/drawing/2014/main" id="{0D4DE582-4BEC-47F9-8189-B978B5F226AA}"/>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DD2A8978-20A3-47C9-9964-B54DC50946EC}"/>
              </a:ext>
            </a:extLst>
          </p:cNvPr>
          <p:cNvGraphicFramePr>
            <a:graphicFrameLocks noGrp="1"/>
          </p:cNvGraphicFramePr>
          <p:nvPr>
            <p:ph idx="1"/>
            <p:extLst>
              <p:ext uri="{D42A27DB-BD31-4B8C-83A1-F6EECF244321}">
                <p14:modId xmlns:p14="http://schemas.microsoft.com/office/powerpoint/2010/main" val="289017071"/>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378481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Rounded Corners 24">
            <a:extLst>
              <a:ext uri="{FF2B5EF4-FFF2-40B4-BE49-F238E27FC236}">
                <a16:creationId xmlns:a16="http://schemas.microsoft.com/office/drawing/2014/main" id="{C176C372-B845-6FAE-A131-591D180BC687}"/>
              </a:ext>
            </a:extLst>
          </p:cNvPr>
          <p:cNvSpPr/>
          <p:nvPr/>
        </p:nvSpPr>
        <p:spPr>
          <a:xfrm>
            <a:off x="7334918" y="2067937"/>
            <a:ext cx="3333750" cy="136106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dirty="0">
                <a:solidFill>
                  <a:schemeClr val="tx1"/>
                </a:solidFill>
                <a:latin typeface="Congenial" panose="02000503040000020004" pitchFamily="2" charset="0"/>
              </a:rPr>
              <a:t>Web Site</a:t>
            </a:r>
          </a:p>
        </p:txBody>
      </p:sp>
      <p:sp>
        <p:nvSpPr>
          <p:cNvPr id="2" name="Title 1">
            <a:extLst>
              <a:ext uri="{FF2B5EF4-FFF2-40B4-BE49-F238E27FC236}">
                <a16:creationId xmlns:a16="http://schemas.microsoft.com/office/drawing/2014/main" id="{83D64211-EFA9-1CF3-48AD-BD10E61008F3}"/>
              </a:ext>
            </a:extLst>
          </p:cNvPr>
          <p:cNvSpPr>
            <a:spLocks noGrp="1"/>
          </p:cNvSpPr>
          <p:nvPr>
            <p:ph type="title"/>
          </p:nvPr>
        </p:nvSpPr>
        <p:spPr/>
        <p:txBody>
          <a:bodyPr/>
          <a:lstStyle/>
          <a:p>
            <a:r>
              <a:rPr lang="en-GB" dirty="0"/>
              <a:t>Web 2.0 Using AJAX</a:t>
            </a:r>
          </a:p>
        </p:txBody>
      </p:sp>
      <p:sp>
        <p:nvSpPr>
          <p:cNvPr id="4" name="Footer Placeholder 3">
            <a:extLst>
              <a:ext uri="{FF2B5EF4-FFF2-40B4-BE49-F238E27FC236}">
                <a16:creationId xmlns:a16="http://schemas.microsoft.com/office/drawing/2014/main" id="{07C89EA8-94D9-F922-9793-1F645A07BF15}"/>
              </a:ext>
            </a:extLst>
          </p:cNvPr>
          <p:cNvSpPr>
            <a:spLocks noGrp="1"/>
          </p:cNvSpPr>
          <p:nvPr>
            <p:ph type="ftr" sz="quarter" idx="11"/>
          </p:nvPr>
        </p:nvSpPr>
        <p:spPr/>
        <p:txBody>
          <a:bodyPr/>
          <a:lstStyle/>
          <a:p>
            <a:r>
              <a:rPr lang="en-GB"/>
              <a:t>All text copyright © TheComputingTutor Ltd 2022. All rights Reserved.</a:t>
            </a:r>
          </a:p>
        </p:txBody>
      </p:sp>
      <p:pic>
        <p:nvPicPr>
          <p:cNvPr id="6" name="Graphic 5" descr="Programmer female with solid fill">
            <a:extLst>
              <a:ext uri="{FF2B5EF4-FFF2-40B4-BE49-F238E27FC236}">
                <a16:creationId xmlns:a16="http://schemas.microsoft.com/office/drawing/2014/main" id="{76C622EB-6FBF-93CD-623E-7466C8D7A6D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51835" y="3493080"/>
            <a:ext cx="1505803" cy="1505803"/>
          </a:xfrm>
          <a:prstGeom prst="rect">
            <a:avLst/>
          </a:prstGeom>
        </p:spPr>
      </p:pic>
      <p:pic>
        <p:nvPicPr>
          <p:cNvPr id="8" name="Graphic 7" descr="Database with solid fill">
            <a:extLst>
              <a:ext uri="{FF2B5EF4-FFF2-40B4-BE49-F238E27FC236}">
                <a16:creationId xmlns:a16="http://schemas.microsoft.com/office/drawing/2014/main" id="{CE916782-23C5-8F3B-186B-3F153A101A3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349731" y="3977952"/>
            <a:ext cx="1569883" cy="1569883"/>
          </a:xfrm>
          <a:prstGeom prst="rect">
            <a:avLst/>
          </a:prstGeom>
        </p:spPr>
      </p:pic>
      <p:grpSp>
        <p:nvGrpSpPr>
          <p:cNvPr id="12" name="Group 11">
            <a:extLst>
              <a:ext uri="{FF2B5EF4-FFF2-40B4-BE49-F238E27FC236}">
                <a16:creationId xmlns:a16="http://schemas.microsoft.com/office/drawing/2014/main" id="{0D7CA04E-FD8D-F1F7-1481-5FA36CBA7ABF}"/>
              </a:ext>
            </a:extLst>
          </p:cNvPr>
          <p:cNvGrpSpPr/>
          <p:nvPr/>
        </p:nvGrpSpPr>
        <p:grpSpPr>
          <a:xfrm>
            <a:off x="1225897" y="4998883"/>
            <a:ext cx="957677" cy="551961"/>
            <a:chOff x="1627868" y="3907428"/>
            <a:chExt cx="957677" cy="551961"/>
          </a:xfrm>
        </p:grpSpPr>
        <p:sp>
          <p:nvSpPr>
            <p:cNvPr id="13" name="Content Placeholder 6">
              <a:extLst>
                <a:ext uri="{FF2B5EF4-FFF2-40B4-BE49-F238E27FC236}">
                  <a16:creationId xmlns:a16="http://schemas.microsoft.com/office/drawing/2014/main" id="{CF7647E6-1445-72A5-FAC8-F6248D253D1E}"/>
                </a:ext>
              </a:extLst>
            </p:cNvPr>
            <p:cNvSpPr txBox="1">
              <a:spLocks/>
            </p:cNvSpPr>
            <p:nvPr/>
          </p:nvSpPr>
          <p:spPr>
            <a:xfrm>
              <a:off x="1627868" y="4115996"/>
              <a:ext cx="957677" cy="343393"/>
            </a:xfrm>
            <a:prstGeom prst="rect">
              <a:avLst/>
            </a:prstGeom>
            <a:solidFill>
              <a:schemeClr val="bg1"/>
            </a:solidFill>
            <a:ln w="38100">
              <a:solidFill>
                <a:srgbClr val="0070C0"/>
              </a:solidFill>
            </a:ln>
          </p:spPr>
          <p:txBody>
            <a:bodyPr vert="horz" lIns="0" tIns="72000" rIns="72000" bIns="45720" rtlCol="0" anchor="t">
              <a:normAutofit fontScale="92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Client</a:t>
              </a:r>
            </a:p>
          </p:txBody>
        </p:sp>
        <p:sp>
          <p:nvSpPr>
            <p:cNvPr id="14" name="Arrow: Left 13">
              <a:extLst>
                <a:ext uri="{FF2B5EF4-FFF2-40B4-BE49-F238E27FC236}">
                  <a16:creationId xmlns:a16="http://schemas.microsoft.com/office/drawing/2014/main" id="{54CFF9EB-D84B-D923-157C-9B171D3C6B5C}"/>
                </a:ext>
              </a:extLst>
            </p:cNvPr>
            <p:cNvSpPr/>
            <p:nvPr/>
          </p:nvSpPr>
          <p:spPr>
            <a:xfrm rot="16200000" flipH="1">
              <a:off x="2002422" y="3896509"/>
              <a:ext cx="208568"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5" name="Group 14">
            <a:extLst>
              <a:ext uri="{FF2B5EF4-FFF2-40B4-BE49-F238E27FC236}">
                <a16:creationId xmlns:a16="http://schemas.microsoft.com/office/drawing/2014/main" id="{71B66CB0-00EF-F9FA-463B-DEAE7992F150}"/>
              </a:ext>
            </a:extLst>
          </p:cNvPr>
          <p:cNvGrpSpPr/>
          <p:nvPr/>
        </p:nvGrpSpPr>
        <p:grpSpPr>
          <a:xfrm>
            <a:off x="8578270" y="5407658"/>
            <a:ext cx="1263781" cy="551962"/>
            <a:chOff x="1474815" y="3907428"/>
            <a:chExt cx="1263781" cy="551962"/>
          </a:xfrm>
        </p:grpSpPr>
        <p:sp>
          <p:nvSpPr>
            <p:cNvPr id="16" name="Content Placeholder 6">
              <a:extLst>
                <a:ext uri="{FF2B5EF4-FFF2-40B4-BE49-F238E27FC236}">
                  <a16:creationId xmlns:a16="http://schemas.microsoft.com/office/drawing/2014/main" id="{7BBFD189-9598-7F53-DB0F-68FEFC89403A}"/>
                </a:ext>
              </a:extLst>
            </p:cNvPr>
            <p:cNvSpPr txBox="1">
              <a:spLocks/>
            </p:cNvSpPr>
            <p:nvPr/>
          </p:nvSpPr>
          <p:spPr>
            <a:xfrm>
              <a:off x="1474815" y="4115997"/>
              <a:ext cx="1263781" cy="343393"/>
            </a:xfrm>
            <a:prstGeom prst="rect">
              <a:avLst/>
            </a:prstGeom>
            <a:solidFill>
              <a:schemeClr val="bg1"/>
            </a:solidFill>
            <a:ln w="38100">
              <a:solidFill>
                <a:srgbClr val="0070C0"/>
              </a:solidFill>
            </a:ln>
          </p:spPr>
          <p:txBody>
            <a:bodyPr vert="horz" lIns="0" tIns="72000" rIns="72000" bIns="45720" rtlCol="0" anchor="t">
              <a:normAutofit fontScale="77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Web Server</a:t>
              </a:r>
            </a:p>
          </p:txBody>
        </p:sp>
        <p:sp>
          <p:nvSpPr>
            <p:cNvPr id="17" name="Arrow: Left 16">
              <a:extLst>
                <a:ext uri="{FF2B5EF4-FFF2-40B4-BE49-F238E27FC236}">
                  <a16:creationId xmlns:a16="http://schemas.microsoft.com/office/drawing/2014/main" id="{E846DE9E-FD10-15AF-A833-6F8187F3CD55}"/>
                </a:ext>
              </a:extLst>
            </p:cNvPr>
            <p:cNvSpPr/>
            <p:nvPr/>
          </p:nvSpPr>
          <p:spPr>
            <a:xfrm rot="16200000" flipH="1">
              <a:off x="2002422" y="3896509"/>
              <a:ext cx="208568"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9" name="Graphic 18" descr="Document with solid fill">
            <a:extLst>
              <a:ext uri="{FF2B5EF4-FFF2-40B4-BE49-F238E27FC236}">
                <a16:creationId xmlns:a16="http://schemas.microsoft.com/office/drawing/2014/main" id="{4796DAD7-B9B2-40D7-4C89-3C9F9E9310E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604443" y="2460105"/>
            <a:ext cx="869707" cy="869707"/>
          </a:xfrm>
          <a:prstGeom prst="rect">
            <a:avLst/>
          </a:prstGeom>
        </p:spPr>
      </p:pic>
      <p:grpSp>
        <p:nvGrpSpPr>
          <p:cNvPr id="26" name="Group 25">
            <a:extLst>
              <a:ext uri="{FF2B5EF4-FFF2-40B4-BE49-F238E27FC236}">
                <a16:creationId xmlns:a16="http://schemas.microsoft.com/office/drawing/2014/main" id="{2EFF3169-B8E5-0734-F1A2-2EAE0AD2276C}"/>
              </a:ext>
            </a:extLst>
          </p:cNvPr>
          <p:cNvGrpSpPr/>
          <p:nvPr/>
        </p:nvGrpSpPr>
        <p:grpSpPr>
          <a:xfrm>
            <a:off x="9372069" y="2685285"/>
            <a:ext cx="2060511" cy="343393"/>
            <a:chOff x="1325483" y="4115996"/>
            <a:chExt cx="2060511" cy="343393"/>
          </a:xfrm>
        </p:grpSpPr>
        <p:sp>
          <p:nvSpPr>
            <p:cNvPr id="27" name="Content Placeholder 6">
              <a:extLst>
                <a:ext uri="{FF2B5EF4-FFF2-40B4-BE49-F238E27FC236}">
                  <a16:creationId xmlns:a16="http://schemas.microsoft.com/office/drawing/2014/main" id="{F385D0E1-BAA2-04AC-2504-DC52B09FE92F}"/>
                </a:ext>
              </a:extLst>
            </p:cNvPr>
            <p:cNvSpPr txBox="1">
              <a:spLocks/>
            </p:cNvSpPr>
            <p:nvPr/>
          </p:nvSpPr>
          <p:spPr>
            <a:xfrm>
              <a:off x="1627868" y="4115996"/>
              <a:ext cx="1758126" cy="343393"/>
            </a:xfrm>
            <a:prstGeom prst="rect">
              <a:avLst/>
            </a:prstGeom>
            <a:solidFill>
              <a:schemeClr val="bg1"/>
            </a:solidFill>
            <a:ln w="38100">
              <a:solidFill>
                <a:srgbClr val="0070C0"/>
              </a:solidFill>
            </a:ln>
          </p:spPr>
          <p:txBody>
            <a:bodyPr vert="horz" lIns="0" tIns="72000" rIns="72000" bIns="45720" rtlCol="0" anchor="t">
              <a:normAutofit fontScale="85000"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AJAX Web Page</a:t>
              </a:r>
            </a:p>
          </p:txBody>
        </p:sp>
        <p:sp>
          <p:nvSpPr>
            <p:cNvPr id="28" name="Arrow: Left 27">
              <a:extLst>
                <a:ext uri="{FF2B5EF4-FFF2-40B4-BE49-F238E27FC236}">
                  <a16:creationId xmlns:a16="http://schemas.microsoft.com/office/drawing/2014/main" id="{7B28DC9B-8224-2D76-2C64-73453C3E7B91}"/>
                </a:ext>
              </a:extLst>
            </p:cNvPr>
            <p:cNvSpPr/>
            <p:nvPr/>
          </p:nvSpPr>
          <p:spPr>
            <a:xfrm rot="10800000" flipH="1">
              <a:off x="1325483" y="4172489"/>
              <a:ext cx="302385"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9" name="Arrow: Down 28">
            <a:extLst>
              <a:ext uri="{FF2B5EF4-FFF2-40B4-BE49-F238E27FC236}">
                <a16:creationId xmlns:a16="http://schemas.microsoft.com/office/drawing/2014/main" id="{D9D1974F-EC09-2DB7-52D9-2811CAEB7364}"/>
              </a:ext>
            </a:extLst>
          </p:cNvPr>
          <p:cNvSpPr/>
          <p:nvPr/>
        </p:nvSpPr>
        <p:spPr>
          <a:xfrm>
            <a:off x="8979755" y="3450884"/>
            <a:ext cx="230406" cy="672776"/>
          </a:xfrm>
          <a:prstGeom prst="downArrow">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Arrow: Right 29">
            <a:extLst>
              <a:ext uri="{FF2B5EF4-FFF2-40B4-BE49-F238E27FC236}">
                <a16:creationId xmlns:a16="http://schemas.microsoft.com/office/drawing/2014/main" id="{7FB9E431-0F47-753F-7377-A0F59438F4F5}"/>
              </a:ext>
            </a:extLst>
          </p:cNvPr>
          <p:cNvSpPr/>
          <p:nvPr/>
        </p:nvSpPr>
        <p:spPr>
          <a:xfrm rot="20931521">
            <a:off x="1989059" y="3374377"/>
            <a:ext cx="5377845" cy="231888"/>
          </a:xfrm>
          <a:prstGeom prst="rightArrow">
            <a:avLst/>
          </a:prstGeom>
          <a:solidFill>
            <a:schemeClr val="bg1"/>
          </a:solidFill>
          <a:ln w="3810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1" name="Group 30">
            <a:extLst>
              <a:ext uri="{FF2B5EF4-FFF2-40B4-BE49-F238E27FC236}">
                <a16:creationId xmlns:a16="http://schemas.microsoft.com/office/drawing/2014/main" id="{A59ABB20-A76B-C8E7-FBCB-3040C0DA2BBA}"/>
              </a:ext>
            </a:extLst>
          </p:cNvPr>
          <p:cNvGrpSpPr/>
          <p:nvPr/>
        </p:nvGrpSpPr>
        <p:grpSpPr>
          <a:xfrm>
            <a:off x="1409690" y="3111487"/>
            <a:ext cx="2276495" cy="590210"/>
            <a:chOff x="1049767" y="4115996"/>
            <a:chExt cx="2276495" cy="591787"/>
          </a:xfrm>
        </p:grpSpPr>
        <p:sp>
          <p:nvSpPr>
            <p:cNvPr id="32" name="Content Placeholder 6">
              <a:extLst>
                <a:ext uri="{FF2B5EF4-FFF2-40B4-BE49-F238E27FC236}">
                  <a16:creationId xmlns:a16="http://schemas.microsoft.com/office/drawing/2014/main" id="{F7BE0187-AD3E-815E-9D76-6A42C40100B2}"/>
                </a:ext>
              </a:extLst>
            </p:cNvPr>
            <p:cNvSpPr txBox="1">
              <a:spLocks/>
            </p:cNvSpPr>
            <p:nvPr/>
          </p:nvSpPr>
          <p:spPr>
            <a:xfrm>
              <a:off x="1049767" y="4115996"/>
              <a:ext cx="2276495" cy="343393"/>
            </a:xfrm>
            <a:prstGeom prst="rect">
              <a:avLst/>
            </a:prstGeom>
            <a:solidFill>
              <a:schemeClr val="bg1"/>
            </a:solidFill>
            <a:ln w="38100">
              <a:solidFill>
                <a:srgbClr val="0070C0"/>
              </a:solidFill>
            </a:ln>
          </p:spPr>
          <p:txBody>
            <a:bodyPr vert="horz" lIns="0" tIns="72000" rIns="72000" bIns="45720" rtlCol="0" anchor="t">
              <a:normAutofit fontScale="85000"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Single AJAX Request</a:t>
              </a:r>
            </a:p>
          </p:txBody>
        </p:sp>
        <p:sp>
          <p:nvSpPr>
            <p:cNvPr id="33" name="Arrow: Left 32">
              <a:extLst>
                <a:ext uri="{FF2B5EF4-FFF2-40B4-BE49-F238E27FC236}">
                  <a16:creationId xmlns:a16="http://schemas.microsoft.com/office/drawing/2014/main" id="{AD86F67A-5A51-F27C-3FC7-F95D8AEE2915}"/>
                </a:ext>
              </a:extLst>
            </p:cNvPr>
            <p:cNvSpPr/>
            <p:nvPr/>
          </p:nvSpPr>
          <p:spPr>
            <a:xfrm rot="16200000">
              <a:off x="2615628" y="4471090"/>
              <a:ext cx="242980"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5" name="Arrow: Right 34">
            <a:extLst>
              <a:ext uri="{FF2B5EF4-FFF2-40B4-BE49-F238E27FC236}">
                <a16:creationId xmlns:a16="http://schemas.microsoft.com/office/drawing/2014/main" id="{4056F236-733D-E708-8052-C4F0CB565DBD}"/>
              </a:ext>
            </a:extLst>
          </p:cNvPr>
          <p:cNvSpPr/>
          <p:nvPr/>
        </p:nvSpPr>
        <p:spPr>
          <a:xfrm rot="20931521" flipH="1">
            <a:off x="2078245" y="3695599"/>
            <a:ext cx="5264107" cy="221815"/>
          </a:xfrm>
          <a:prstGeom prst="rightArrow">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Cloud 23">
            <a:extLst>
              <a:ext uri="{FF2B5EF4-FFF2-40B4-BE49-F238E27FC236}">
                <a16:creationId xmlns:a16="http://schemas.microsoft.com/office/drawing/2014/main" id="{70FD3E56-362C-CCA2-503A-8BA80807BC08}"/>
              </a:ext>
            </a:extLst>
          </p:cNvPr>
          <p:cNvSpPr/>
          <p:nvPr/>
        </p:nvSpPr>
        <p:spPr>
          <a:xfrm>
            <a:off x="3796056" y="2960328"/>
            <a:ext cx="2774950" cy="1293294"/>
          </a:xfrm>
          <a:prstGeom prst="cloud">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Congenial" panose="02000503040000020004" pitchFamily="2" charset="0"/>
              </a:rPr>
              <a:t>THE INTERNET</a:t>
            </a:r>
          </a:p>
        </p:txBody>
      </p:sp>
      <p:grpSp>
        <p:nvGrpSpPr>
          <p:cNvPr id="36" name="Group 35">
            <a:extLst>
              <a:ext uri="{FF2B5EF4-FFF2-40B4-BE49-F238E27FC236}">
                <a16:creationId xmlns:a16="http://schemas.microsoft.com/office/drawing/2014/main" id="{2F6B0237-D989-D92B-E239-C9C509CC89FE}"/>
              </a:ext>
            </a:extLst>
          </p:cNvPr>
          <p:cNvGrpSpPr/>
          <p:nvPr/>
        </p:nvGrpSpPr>
        <p:grpSpPr>
          <a:xfrm>
            <a:off x="2955294" y="4938770"/>
            <a:ext cx="5062765" cy="640585"/>
            <a:chOff x="1627867" y="3818804"/>
            <a:chExt cx="5062765" cy="640585"/>
          </a:xfrm>
        </p:grpSpPr>
        <p:sp>
          <p:nvSpPr>
            <p:cNvPr id="37" name="Content Placeholder 6">
              <a:extLst>
                <a:ext uri="{FF2B5EF4-FFF2-40B4-BE49-F238E27FC236}">
                  <a16:creationId xmlns:a16="http://schemas.microsoft.com/office/drawing/2014/main" id="{40D0C687-01A2-1C00-404D-5885643DFC36}"/>
                </a:ext>
              </a:extLst>
            </p:cNvPr>
            <p:cNvSpPr txBox="1">
              <a:spLocks/>
            </p:cNvSpPr>
            <p:nvPr/>
          </p:nvSpPr>
          <p:spPr>
            <a:xfrm>
              <a:off x="1627867" y="4115996"/>
              <a:ext cx="5062765" cy="343393"/>
            </a:xfrm>
            <a:prstGeom prst="rect">
              <a:avLst/>
            </a:prstGeom>
            <a:solidFill>
              <a:schemeClr val="bg1"/>
            </a:solidFill>
            <a:ln w="38100">
              <a:solidFill>
                <a:srgbClr val="0070C0"/>
              </a:solidFill>
            </a:ln>
          </p:spPr>
          <p:txBody>
            <a:bodyPr vert="horz" lIns="0" tIns="72000" rIns="72000" bIns="45720" rtlCol="0" anchor="t">
              <a:normAutofit fontScale="92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Multiple AJAX Response With Page Updates </a:t>
              </a:r>
            </a:p>
          </p:txBody>
        </p:sp>
        <p:sp>
          <p:nvSpPr>
            <p:cNvPr id="38" name="Arrow: Left 37">
              <a:extLst>
                <a:ext uri="{FF2B5EF4-FFF2-40B4-BE49-F238E27FC236}">
                  <a16:creationId xmlns:a16="http://schemas.microsoft.com/office/drawing/2014/main" id="{FB84F65E-23AB-8BA8-AEA5-F937859586C3}"/>
                </a:ext>
              </a:extLst>
            </p:cNvPr>
            <p:cNvSpPr/>
            <p:nvPr/>
          </p:nvSpPr>
          <p:spPr>
            <a:xfrm rot="16200000" flipH="1">
              <a:off x="1955513" y="3854794"/>
              <a:ext cx="302385"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40" name="Graphic 39" descr="Document with solid fill">
            <a:extLst>
              <a:ext uri="{FF2B5EF4-FFF2-40B4-BE49-F238E27FC236}">
                <a16:creationId xmlns:a16="http://schemas.microsoft.com/office/drawing/2014/main" id="{FC01ED49-C4B5-C88F-F66D-B0F914532107}"/>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070899" y="4178733"/>
            <a:ext cx="793750" cy="793750"/>
          </a:xfrm>
          <a:prstGeom prst="rect">
            <a:avLst/>
          </a:prstGeom>
        </p:spPr>
      </p:pic>
      <p:grpSp>
        <p:nvGrpSpPr>
          <p:cNvPr id="41" name="Group 40">
            <a:extLst>
              <a:ext uri="{FF2B5EF4-FFF2-40B4-BE49-F238E27FC236}">
                <a16:creationId xmlns:a16="http://schemas.microsoft.com/office/drawing/2014/main" id="{78A952DF-26D8-7713-024D-FA9EF2EEFFFF}"/>
              </a:ext>
            </a:extLst>
          </p:cNvPr>
          <p:cNvGrpSpPr/>
          <p:nvPr/>
        </p:nvGrpSpPr>
        <p:grpSpPr>
          <a:xfrm>
            <a:off x="9282863" y="3702955"/>
            <a:ext cx="1783611" cy="343393"/>
            <a:chOff x="1325483" y="4115996"/>
            <a:chExt cx="1783611" cy="343393"/>
          </a:xfrm>
        </p:grpSpPr>
        <p:sp>
          <p:nvSpPr>
            <p:cNvPr id="42" name="Content Placeholder 6">
              <a:extLst>
                <a:ext uri="{FF2B5EF4-FFF2-40B4-BE49-F238E27FC236}">
                  <a16:creationId xmlns:a16="http://schemas.microsoft.com/office/drawing/2014/main" id="{6A372B43-FF0E-4EF0-70CA-E709E777A20A}"/>
                </a:ext>
              </a:extLst>
            </p:cNvPr>
            <p:cNvSpPr txBox="1">
              <a:spLocks/>
            </p:cNvSpPr>
            <p:nvPr/>
          </p:nvSpPr>
          <p:spPr>
            <a:xfrm>
              <a:off x="1627868" y="4115996"/>
              <a:ext cx="1481226" cy="343393"/>
            </a:xfrm>
            <a:prstGeom prst="rect">
              <a:avLst/>
            </a:prstGeom>
            <a:solidFill>
              <a:schemeClr val="bg1"/>
            </a:solidFill>
            <a:ln w="38100">
              <a:solidFill>
                <a:srgbClr val="0070C0"/>
              </a:solidFill>
            </a:ln>
          </p:spPr>
          <p:txBody>
            <a:bodyPr vert="horz" lIns="0" tIns="72000" rIns="72000" bIns="45720" rtlCol="0" anchor="t">
              <a:normAutofit fontScale="92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Hosted On</a:t>
              </a:r>
            </a:p>
          </p:txBody>
        </p:sp>
        <p:sp>
          <p:nvSpPr>
            <p:cNvPr id="43" name="Arrow: Left 42">
              <a:extLst>
                <a:ext uri="{FF2B5EF4-FFF2-40B4-BE49-F238E27FC236}">
                  <a16:creationId xmlns:a16="http://schemas.microsoft.com/office/drawing/2014/main" id="{3C9C1740-44F1-6568-FCF9-E54609034E5E}"/>
                </a:ext>
              </a:extLst>
            </p:cNvPr>
            <p:cNvSpPr/>
            <p:nvPr/>
          </p:nvSpPr>
          <p:spPr>
            <a:xfrm rot="10800000" flipH="1">
              <a:off x="1325483" y="4172489"/>
              <a:ext cx="302385"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5" name="Graphic 4" descr="Document with solid fill">
            <a:extLst>
              <a:ext uri="{FF2B5EF4-FFF2-40B4-BE49-F238E27FC236}">
                <a16:creationId xmlns:a16="http://schemas.microsoft.com/office/drawing/2014/main" id="{901A2515-4B61-E0C6-6150-D9AA4B46BE53}"/>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150802" y="4178733"/>
            <a:ext cx="793750" cy="793750"/>
          </a:xfrm>
          <a:prstGeom prst="rect">
            <a:avLst/>
          </a:prstGeom>
        </p:spPr>
      </p:pic>
      <p:pic>
        <p:nvPicPr>
          <p:cNvPr id="9" name="Graphic 8" descr="Document with solid fill">
            <a:extLst>
              <a:ext uri="{FF2B5EF4-FFF2-40B4-BE49-F238E27FC236}">
                <a16:creationId xmlns:a16="http://schemas.microsoft.com/office/drawing/2014/main" id="{3AAD1279-4414-9405-664C-A1F6272921B3}"/>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089801" y="4212544"/>
            <a:ext cx="793750" cy="793750"/>
          </a:xfrm>
          <a:prstGeom prst="rect">
            <a:avLst/>
          </a:prstGeom>
        </p:spPr>
      </p:pic>
      <p:pic>
        <p:nvPicPr>
          <p:cNvPr id="11" name="Graphic 10" descr="Document with solid fill">
            <a:extLst>
              <a:ext uri="{FF2B5EF4-FFF2-40B4-BE49-F238E27FC236}">
                <a16:creationId xmlns:a16="http://schemas.microsoft.com/office/drawing/2014/main" id="{4453BE01-94D4-E2E6-90E1-704D06D4E1DB}"/>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101353" y="4178733"/>
            <a:ext cx="793750" cy="793750"/>
          </a:xfrm>
          <a:prstGeom prst="rect">
            <a:avLst/>
          </a:prstGeom>
        </p:spPr>
      </p:pic>
      <p:sp>
        <p:nvSpPr>
          <p:cNvPr id="34" name="Arrow: Left 33">
            <a:extLst>
              <a:ext uri="{FF2B5EF4-FFF2-40B4-BE49-F238E27FC236}">
                <a16:creationId xmlns:a16="http://schemas.microsoft.com/office/drawing/2014/main" id="{1F8C6C73-19ED-98BD-536B-7F91AE063FEC}"/>
              </a:ext>
            </a:extLst>
          </p:cNvPr>
          <p:cNvSpPr/>
          <p:nvPr/>
        </p:nvSpPr>
        <p:spPr>
          <a:xfrm rot="16200000" flipH="1">
            <a:off x="4380330" y="4961923"/>
            <a:ext cx="302385"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Arrow: Left 43">
            <a:extLst>
              <a:ext uri="{FF2B5EF4-FFF2-40B4-BE49-F238E27FC236}">
                <a16:creationId xmlns:a16="http://schemas.microsoft.com/office/drawing/2014/main" id="{A632F17D-A848-56DD-E284-E71C530982F2}"/>
              </a:ext>
            </a:extLst>
          </p:cNvPr>
          <p:cNvSpPr/>
          <p:nvPr/>
        </p:nvSpPr>
        <p:spPr>
          <a:xfrm rot="16200000" flipH="1">
            <a:off x="5299285" y="4961923"/>
            <a:ext cx="302385"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Arrow: Left 47">
            <a:extLst>
              <a:ext uri="{FF2B5EF4-FFF2-40B4-BE49-F238E27FC236}">
                <a16:creationId xmlns:a16="http://schemas.microsoft.com/office/drawing/2014/main" id="{C450309A-2CCD-11FD-BBFC-FE049180BF99}"/>
              </a:ext>
            </a:extLst>
          </p:cNvPr>
          <p:cNvSpPr/>
          <p:nvPr/>
        </p:nvSpPr>
        <p:spPr>
          <a:xfrm rot="16200000" flipH="1">
            <a:off x="6311766" y="4969567"/>
            <a:ext cx="302385"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Rounded Corners 2">
            <a:extLst>
              <a:ext uri="{FF2B5EF4-FFF2-40B4-BE49-F238E27FC236}">
                <a16:creationId xmlns:a16="http://schemas.microsoft.com/office/drawing/2014/main" id="{E04A30DB-45F6-A024-1C9C-3D0D3AEC1171}"/>
              </a:ext>
            </a:extLst>
          </p:cNvPr>
          <p:cNvSpPr/>
          <p:nvPr/>
        </p:nvSpPr>
        <p:spPr>
          <a:xfrm>
            <a:off x="895350" y="1905000"/>
            <a:ext cx="11055350" cy="4298950"/>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604192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FC781-5D18-4B1C-AC94-EFD027B50181}"/>
              </a:ext>
            </a:extLst>
          </p:cNvPr>
          <p:cNvSpPr>
            <a:spLocks noGrp="1"/>
          </p:cNvSpPr>
          <p:nvPr>
            <p:ph type="title"/>
          </p:nvPr>
        </p:nvSpPr>
        <p:spPr>
          <a:xfrm>
            <a:off x="1097280" y="286603"/>
            <a:ext cx="10058400" cy="1450757"/>
          </a:xfrm>
        </p:spPr>
        <p:txBody>
          <a:bodyPr>
            <a:normAutofit/>
          </a:bodyPr>
          <a:lstStyle/>
          <a:p>
            <a:r>
              <a:rPr lang="en-GB" dirty="0"/>
              <a:t>Wikis</a:t>
            </a:r>
          </a:p>
        </p:txBody>
      </p:sp>
      <p:sp>
        <p:nvSpPr>
          <p:cNvPr id="4" name="Footer Placeholder 3">
            <a:extLst>
              <a:ext uri="{FF2B5EF4-FFF2-40B4-BE49-F238E27FC236}">
                <a16:creationId xmlns:a16="http://schemas.microsoft.com/office/drawing/2014/main" id="{E0D7C346-A586-4CE9-AB5A-E97BD498A2EE}"/>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8A4EF4A3-94D5-4C03-96B6-7FD910D34804}"/>
              </a:ext>
            </a:extLst>
          </p:cNvPr>
          <p:cNvGraphicFramePr>
            <a:graphicFrameLocks noGrp="1"/>
          </p:cNvGraphicFramePr>
          <p:nvPr>
            <p:ph idx="1"/>
            <p:extLst>
              <p:ext uri="{D42A27DB-BD31-4B8C-83A1-F6EECF244321}">
                <p14:modId xmlns:p14="http://schemas.microsoft.com/office/powerpoint/2010/main" val="3068296260"/>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767348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5064C1-D1DE-74F7-15BA-46557FECA384}"/>
              </a:ext>
            </a:extLst>
          </p:cNvPr>
          <p:cNvSpPr>
            <a:spLocks noGrp="1"/>
          </p:cNvSpPr>
          <p:nvPr>
            <p:ph type="title"/>
          </p:nvPr>
        </p:nvSpPr>
        <p:spPr>
          <a:xfrm>
            <a:off x="1097280" y="286603"/>
            <a:ext cx="10058400" cy="1450757"/>
          </a:xfrm>
        </p:spPr>
        <p:txBody>
          <a:bodyPr>
            <a:normAutofit/>
          </a:bodyPr>
          <a:lstStyle/>
          <a:p>
            <a:r>
              <a:rPr lang="en-GB"/>
              <a:t>Blogs</a:t>
            </a:r>
          </a:p>
        </p:txBody>
      </p:sp>
      <p:sp>
        <p:nvSpPr>
          <p:cNvPr id="4" name="Footer Placeholder 3">
            <a:extLst>
              <a:ext uri="{FF2B5EF4-FFF2-40B4-BE49-F238E27FC236}">
                <a16:creationId xmlns:a16="http://schemas.microsoft.com/office/drawing/2014/main" id="{DBB578D8-E4F5-C330-A1E3-357F739431A4}"/>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77608713-82D1-1D83-2555-F3F983B57A84}"/>
              </a:ext>
            </a:extLst>
          </p:cNvPr>
          <p:cNvGraphicFramePr>
            <a:graphicFrameLocks noGrp="1"/>
          </p:cNvGraphicFramePr>
          <p:nvPr>
            <p:ph idx="1"/>
            <p:extLst>
              <p:ext uri="{D42A27DB-BD31-4B8C-83A1-F6EECF244321}">
                <p14:modId xmlns:p14="http://schemas.microsoft.com/office/powerpoint/2010/main" val="1505499210"/>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651306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2513B1-BC8E-4417-A047-2B4841B4A60F}"/>
              </a:ext>
            </a:extLst>
          </p:cNvPr>
          <p:cNvSpPr>
            <a:spLocks noGrp="1"/>
          </p:cNvSpPr>
          <p:nvPr>
            <p:ph type="title"/>
          </p:nvPr>
        </p:nvSpPr>
        <p:spPr>
          <a:xfrm>
            <a:off x="1097280" y="286603"/>
            <a:ext cx="10058400" cy="1450757"/>
          </a:xfrm>
        </p:spPr>
        <p:txBody>
          <a:bodyPr>
            <a:normAutofit/>
          </a:bodyPr>
          <a:lstStyle/>
          <a:p>
            <a:r>
              <a:rPr lang="en-GB" dirty="0"/>
              <a:t>Social Networking</a:t>
            </a:r>
          </a:p>
        </p:txBody>
      </p:sp>
      <p:sp>
        <p:nvSpPr>
          <p:cNvPr id="4" name="Footer Placeholder 3">
            <a:extLst>
              <a:ext uri="{FF2B5EF4-FFF2-40B4-BE49-F238E27FC236}">
                <a16:creationId xmlns:a16="http://schemas.microsoft.com/office/drawing/2014/main" id="{EB2304C9-0B1E-4440-830E-E6A9BD5E49C9}"/>
              </a:ext>
            </a:extLst>
          </p:cNvPr>
          <p:cNvSpPr>
            <a:spLocks noGrp="1"/>
          </p:cNvSpPr>
          <p:nvPr>
            <p:ph type="ftr" sz="quarter" idx="11"/>
          </p:nvPr>
        </p:nvSpPr>
        <p:spPr>
          <a:xfrm>
            <a:off x="3686185" y="6459785"/>
            <a:ext cx="4822804" cy="365125"/>
          </a:xfrm>
        </p:spPr>
        <p:txBody>
          <a:bodyPr>
            <a:normAutofit/>
          </a:bodyPr>
          <a:lstStyle/>
          <a:p>
            <a:pPr>
              <a:spcAft>
                <a:spcPts val="600"/>
              </a:spcAft>
            </a:pPr>
            <a:r>
              <a:rPr lang="en-US"/>
              <a:t>All text copyright © TheComputingTutor  2020. All rights Reserved.</a:t>
            </a:r>
            <a:endParaRPr lang="en-GB"/>
          </a:p>
        </p:txBody>
      </p:sp>
      <p:graphicFrame>
        <p:nvGraphicFramePr>
          <p:cNvPr id="6" name="Content Placeholder 2">
            <a:extLst>
              <a:ext uri="{FF2B5EF4-FFF2-40B4-BE49-F238E27FC236}">
                <a16:creationId xmlns:a16="http://schemas.microsoft.com/office/drawing/2014/main" id="{7645355C-18DA-4E03-8519-62613A779089}"/>
              </a:ext>
            </a:extLst>
          </p:cNvPr>
          <p:cNvGraphicFramePr>
            <a:graphicFrameLocks noGrp="1"/>
          </p:cNvGraphicFramePr>
          <p:nvPr>
            <p:ph idx="1"/>
            <p:extLst>
              <p:ext uri="{D42A27DB-BD31-4B8C-83A1-F6EECF244321}">
                <p14:modId xmlns:p14="http://schemas.microsoft.com/office/powerpoint/2010/main" val="2242508572"/>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91312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97280" y="758952"/>
            <a:ext cx="10058400" cy="3892168"/>
          </a:xfrm>
        </p:spPr>
        <p:txBody>
          <a:bodyPr>
            <a:normAutofit/>
          </a:bodyPr>
          <a:lstStyle/>
          <a:p>
            <a:r>
              <a:rPr lang="en-GB" dirty="0"/>
              <a:t>A1.1 </a:t>
            </a:r>
            <a:br>
              <a:rPr lang="en-GB" dirty="0"/>
            </a:br>
            <a:r>
              <a:rPr lang="en-GB" dirty="0"/>
              <a:t>The Purpose of </a:t>
            </a:r>
            <a:r>
              <a:rPr lang="en-GB" sz="7800" dirty="0"/>
              <a:t>Websites</a:t>
            </a:r>
          </a:p>
        </p:txBody>
      </p:sp>
      <p:sp>
        <p:nvSpPr>
          <p:cNvPr id="15" name="Rectangle 14">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ubtitle 2"/>
          <p:cNvSpPr>
            <a:spLocks noGrp="1"/>
          </p:cNvSpPr>
          <p:nvPr>
            <p:ph type="subTitle" idx="1"/>
          </p:nvPr>
        </p:nvSpPr>
        <p:spPr>
          <a:xfrm>
            <a:off x="1100051" y="5225240"/>
            <a:ext cx="10058400" cy="1143000"/>
          </a:xfrm>
        </p:spPr>
        <p:txBody>
          <a:bodyPr>
            <a:normAutofit/>
          </a:bodyPr>
          <a:lstStyle/>
          <a:p>
            <a:r>
              <a:rPr lang="en-GB" dirty="0">
                <a:solidFill>
                  <a:srgbClr val="FFFFFF"/>
                </a:solidFill>
              </a:rPr>
              <a:t>©TheComputingTutor</a:t>
            </a:r>
          </a:p>
        </p:txBody>
      </p:sp>
      <p:sp>
        <p:nvSpPr>
          <p:cNvPr id="17" name="Rectangle 16">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Footer Placeholder 3">
            <a:extLst>
              <a:ext uri="{FF2B5EF4-FFF2-40B4-BE49-F238E27FC236}">
                <a16:creationId xmlns:a16="http://schemas.microsoft.com/office/drawing/2014/main" id="{5B70B4EC-014E-495A-A80C-D1C952B75D3B}"/>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2022. All rights Reserved.</a:t>
            </a:r>
            <a:endParaRPr lang="en-GB" dirty="0"/>
          </a:p>
        </p:txBody>
      </p:sp>
      <p:pic>
        <p:nvPicPr>
          <p:cNvPr id="8" name="Picture 7" descr="Icon&#10;&#10;Description automatically generated">
            <a:extLst>
              <a:ext uri="{FF2B5EF4-FFF2-40B4-BE49-F238E27FC236}">
                <a16:creationId xmlns:a16="http://schemas.microsoft.com/office/drawing/2014/main" id="{8BCFE556-BB5B-4DBD-A11C-BC70D04CC9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6910313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FC781-5D18-4B1C-AC94-EFD027B50181}"/>
              </a:ext>
            </a:extLst>
          </p:cNvPr>
          <p:cNvSpPr>
            <a:spLocks noGrp="1"/>
          </p:cNvSpPr>
          <p:nvPr>
            <p:ph type="title"/>
          </p:nvPr>
        </p:nvSpPr>
        <p:spPr>
          <a:xfrm>
            <a:off x="1097280" y="286603"/>
            <a:ext cx="10058400" cy="1450757"/>
          </a:xfrm>
        </p:spPr>
        <p:txBody>
          <a:bodyPr>
            <a:normAutofit/>
          </a:bodyPr>
          <a:lstStyle/>
          <a:p>
            <a:r>
              <a:rPr lang="en-GB" dirty="0"/>
              <a:t>Online Applications</a:t>
            </a:r>
          </a:p>
        </p:txBody>
      </p:sp>
      <p:sp>
        <p:nvSpPr>
          <p:cNvPr id="4" name="Footer Placeholder 3">
            <a:extLst>
              <a:ext uri="{FF2B5EF4-FFF2-40B4-BE49-F238E27FC236}">
                <a16:creationId xmlns:a16="http://schemas.microsoft.com/office/drawing/2014/main" id="{E0D7C346-A586-4CE9-AB5A-E97BD498A2EE}"/>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8A4EF4A3-94D5-4C03-96B6-7FD910D34804}"/>
              </a:ext>
            </a:extLst>
          </p:cNvPr>
          <p:cNvGraphicFramePr>
            <a:graphicFrameLocks noGrp="1"/>
          </p:cNvGraphicFramePr>
          <p:nvPr>
            <p:ph idx="1"/>
            <p:extLst>
              <p:ext uri="{D42A27DB-BD31-4B8C-83A1-F6EECF244321}">
                <p14:modId xmlns:p14="http://schemas.microsoft.com/office/powerpoint/2010/main" val="210368647"/>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988191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97280" y="758952"/>
            <a:ext cx="10058400" cy="3892168"/>
          </a:xfrm>
        </p:spPr>
        <p:txBody>
          <a:bodyPr>
            <a:normAutofit/>
          </a:bodyPr>
          <a:lstStyle/>
          <a:p>
            <a:r>
              <a:rPr lang="en-GB" dirty="0"/>
              <a:t>Product / Service Based Websites</a:t>
            </a:r>
          </a:p>
        </p:txBody>
      </p:sp>
      <p:sp>
        <p:nvSpPr>
          <p:cNvPr id="15" name="Rectangle 14">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ubtitle 2"/>
          <p:cNvSpPr>
            <a:spLocks noGrp="1"/>
          </p:cNvSpPr>
          <p:nvPr>
            <p:ph type="subTitle" idx="1"/>
          </p:nvPr>
        </p:nvSpPr>
        <p:spPr>
          <a:xfrm>
            <a:off x="1100051" y="5225240"/>
            <a:ext cx="10058400" cy="1143000"/>
          </a:xfrm>
        </p:spPr>
        <p:txBody>
          <a:bodyPr>
            <a:normAutofit/>
          </a:bodyPr>
          <a:lstStyle/>
          <a:p>
            <a:r>
              <a:rPr lang="en-GB" dirty="0">
                <a:solidFill>
                  <a:srgbClr val="FFFFFF"/>
                </a:solidFill>
              </a:rPr>
              <a:t>©TheComputingTutor</a:t>
            </a:r>
          </a:p>
        </p:txBody>
      </p:sp>
      <p:sp>
        <p:nvSpPr>
          <p:cNvPr id="17" name="Rectangle 16">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Footer Placeholder 3">
            <a:extLst>
              <a:ext uri="{FF2B5EF4-FFF2-40B4-BE49-F238E27FC236}">
                <a16:creationId xmlns:a16="http://schemas.microsoft.com/office/drawing/2014/main" id="{5B70B4EC-014E-495A-A80C-D1C952B75D3B}"/>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2022. All rights Reserved.</a:t>
            </a:r>
          </a:p>
        </p:txBody>
      </p:sp>
      <p:pic>
        <p:nvPicPr>
          <p:cNvPr id="8" name="Picture 7" descr="Icon&#10;&#10;Description automatically generated">
            <a:extLst>
              <a:ext uri="{FF2B5EF4-FFF2-40B4-BE49-F238E27FC236}">
                <a16:creationId xmlns:a16="http://schemas.microsoft.com/office/drawing/2014/main" id="{8BCFE556-BB5B-4DBD-A11C-BC70D04CC9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2635411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childTnLst>
                                </p:cTn>
                              </p:par>
                              <p:par>
                                <p:cTn id="8" presetID="10" presetClass="entr" presetSubtype="0" fill="hold" grpId="0" nodeType="withEffect">
                                  <p:stCondLst>
                                    <p:cond delay="500"/>
                                  </p:stCondLst>
                                  <p:iterate type="lt">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D4008F-05D8-C930-A05C-71A7A0226B72}"/>
              </a:ext>
            </a:extLst>
          </p:cNvPr>
          <p:cNvSpPr>
            <a:spLocks noGrp="1"/>
          </p:cNvSpPr>
          <p:nvPr>
            <p:ph type="title"/>
          </p:nvPr>
        </p:nvSpPr>
        <p:spPr>
          <a:xfrm>
            <a:off x="1097280" y="286603"/>
            <a:ext cx="10058400" cy="1450757"/>
          </a:xfrm>
        </p:spPr>
        <p:txBody>
          <a:bodyPr>
            <a:normAutofit/>
          </a:bodyPr>
          <a:lstStyle/>
          <a:p>
            <a:r>
              <a:rPr lang="en-GB" dirty="0"/>
              <a:t>What Are Products and Services.</a:t>
            </a:r>
          </a:p>
        </p:txBody>
      </p:sp>
      <p:sp>
        <p:nvSpPr>
          <p:cNvPr id="4" name="Footer Placeholder 3">
            <a:extLst>
              <a:ext uri="{FF2B5EF4-FFF2-40B4-BE49-F238E27FC236}">
                <a16:creationId xmlns:a16="http://schemas.microsoft.com/office/drawing/2014/main" id="{E355E3C6-C175-7D80-CD1A-BAAE54CE8A4B}"/>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E4E64831-EF0B-DE0D-17C7-2593257C1D9E}"/>
              </a:ext>
            </a:extLst>
          </p:cNvPr>
          <p:cNvGraphicFramePr>
            <a:graphicFrameLocks noGrp="1"/>
          </p:cNvGraphicFramePr>
          <p:nvPr>
            <p:ph idx="1"/>
            <p:extLst>
              <p:ext uri="{D42A27DB-BD31-4B8C-83A1-F6EECF244321}">
                <p14:modId xmlns:p14="http://schemas.microsoft.com/office/powerpoint/2010/main" val="3466186657"/>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134914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FC781-5D18-4B1C-AC94-EFD027B50181}"/>
              </a:ext>
            </a:extLst>
          </p:cNvPr>
          <p:cNvSpPr>
            <a:spLocks noGrp="1"/>
          </p:cNvSpPr>
          <p:nvPr>
            <p:ph type="title"/>
          </p:nvPr>
        </p:nvSpPr>
        <p:spPr>
          <a:xfrm>
            <a:off x="1097280" y="286603"/>
            <a:ext cx="10058400" cy="1450757"/>
          </a:xfrm>
        </p:spPr>
        <p:txBody>
          <a:bodyPr>
            <a:normAutofit/>
          </a:bodyPr>
          <a:lstStyle/>
          <a:p>
            <a:r>
              <a:rPr lang="en-GB" dirty="0"/>
              <a:t>What Are Products and Services.</a:t>
            </a:r>
          </a:p>
        </p:txBody>
      </p:sp>
      <p:sp>
        <p:nvSpPr>
          <p:cNvPr id="4" name="Footer Placeholder 3">
            <a:extLst>
              <a:ext uri="{FF2B5EF4-FFF2-40B4-BE49-F238E27FC236}">
                <a16:creationId xmlns:a16="http://schemas.microsoft.com/office/drawing/2014/main" id="{E0D7C346-A586-4CE9-AB5A-E97BD498A2EE}"/>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8A4EF4A3-94D5-4C03-96B6-7FD910D34804}"/>
              </a:ext>
            </a:extLst>
          </p:cNvPr>
          <p:cNvGraphicFramePr>
            <a:graphicFrameLocks noGrp="1"/>
          </p:cNvGraphicFramePr>
          <p:nvPr>
            <p:ph idx="1"/>
            <p:extLst>
              <p:ext uri="{D42A27DB-BD31-4B8C-83A1-F6EECF244321}">
                <p14:modId xmlns:p14="http://schemas.microsoft.com/office/powerpoint/2010/main" val="338358941"/>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74761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97280" y="758952"/>
            <a:ext cx="10058400" cy="3892168"/>
          </a:xfrm>
        </p:spPr>
        <p:txBody>
          <a:bodyPr>
            <a:normAutofit/>
          </a:bodyPr>
          <a:lstStyle/>
          <a:p>
            <a:br>
              <a:rPr lang="en-GB" dirty="0"/>
            </a:br>
            <a:r>
              <a:rPr lang="en-GB" dirty="0"/>
              <a:t>Identifying A Target Audience</a:t>
            </a:r>
          </a:p>
        </p:txBody>
      </p:sp>
      <p:sp>
        <p:nvSpPr>
          <p:cNvPr id="15" name="Rectangle 14">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ubtitle 2"/>
          <p:cNvSpPr>
            <a:spLocks noGrp="1"/>
          </p:cNvSpPr>
          <p:nvPr>
            <p:ph type="subTitle" idx="1"/>
          </p:nvPr>
        </p:nvSpPr>
        <p:spPr>
          <a:xfrm>
            <a:off x="1100051" y="5225240"/>
            <a:ext cx="10058400" cy="1143000"/>
          </a:xfrm>
        </p:spPr>
        <p:txBody>
          <a:bodyPr>
            <a:normAutofit/>
          </a:bodyPr>
          <a:lstStyle/>
          <a:p>
            <a:r>
              <a:rPr lang="en-GB" dirty="0">
                <a:solidFill>
                  <a:srgbClr val="FFFFFF"/>
                </a:solidFill>
              </a:rPr>
              <a:t>©TheComputingTutor</a:t>
            </a:r>
          </a:p>
        </p:txBody>
      </p:sp>
      <p:sp>
        <p:nvSpPr>
          <p:cNvPr id="17" name="Rectangle 16">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Footer Placeholder 3">
            <a:extLst>
              <a:ext uri="{FF2B5EF4-FFF2-40B4-BE49-F238E27FC236}">
                <a16:creationId xmlns:a16="http://schemas.microsoft.com/office/drawing/2014/main" id="{5B70B4EC-014E-495A-A80C-D1C952B75D3B}"/>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2022. All rights Reserved.</a:t>
            </a:r>
          </a:p>
        </p:txBody>
      </p:sp>
      <p:pic>
        <p:nvPicPr>
          <p:cNvPr id="8" name="Picture 7" descr="Icon&#10;&#10;Description automatically generated">
            <a:extLst>
              <a:ext uri="{FF2B5EF4-FFF2-40B4-BE49-F238E27FC236}">
                <a16:creationId xmlns:a16="http://schemas.microsoft.com/office/drawing/2014/main" id="{8BCFE556-BB5B-4DBD-A11C-BC70D04CC9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2285004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childTnLst>
                                </p:cTn>
                              </p:par>
                              <p:par>
                                <p:cTn id="8" presetID="10" presetClass="entr" presetSubtype="0" fill="hold" grpId="0" nodeType="withEffect">
                                  <p:stCondLst>
                                    <p:cond delay="500"/>
                                  </p:stCondLst>
                                  <p:iterate type="lt">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C77999-4C60-4E4A-AB0E-A1E31A593232}"/>
              </a:ext>
            </a:extLst>
          </p:cNvPr>
          <p:cNvSpPr>
            <a:spLocks noGrp="1"/>
          </p:cNvSpPr>
          <p:nvPr>
            <p:ph type="title"/>
          </p:nvPr>
        </p:nvSpPr>
        <p:spPr>
          <a:xfrm>
            <a:off x="1097280" y="286603"/>
            <a:ext cx="10058400" cy="1450757"/>
          </a:xfrm>
        </p:spPr>
        <p:txBody>
          <a:bodyPr>
            <a:normAutofit/>
          </a:bodyPr>
          <a:lstStyle/>
          <a:p>
            <a:r>
              <a:rPr lang="en-GB" dirty="0"/>
              <a:t>What Is A Target Audience</a:t>
            </a:r>
          </a:p>
        </p:txBody>
      </p:sp>
      <p:sp>
        <p:nvSpPr>
          <p:cNvPr id="4" name="Footer Placeholder 3">
            <a:extLst>
              <a:ext uri="{FF2B5EF4-FFF2-40B4-BE49-F238E27FC236}">
                <a16:creationId xmlns:a16="http://schemas.microsoft.com/office/drawing/2014/main" id="{0D4DE582-4BEC-47F9-8189-B978B5F226AA}"/>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DD2A8978-20A3-47C9-9964-B54DC50946EC}"/>
              </a:ext>
            </a:extLst>
          </p:cNvPr>
          <p:cNvGraphicFramePr>
            <a:graphicFrameLocks noGrp="1"/>
          </p:cNvGraphicFramePr>
          <p:nvPr>
            <p:ph idx="1"/>
            <p:extLst>
              <p:ext uri="{D42A27DB-BD31-4B8C-83A1-F6EECF244321}">
                <p14:modId xmlns:p14="http://schemas.microsoft.com/office/powerpoint/2010/main" val="803380004"/>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0003750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80AFC2-1388-72C1-6E60-075E11A99E4E}"/>
              </a:ext>
            </a:extLst>
          </p:cNvPr>
          <p:cNvSpPr>
            <a:spLocks noGrp="1"/>
          </p:cNvSpPr>
          <p:nvPr>
            <p:ph type="title"/>
          </p:nvPr>
        </p:nvSpPr>
        <p:spPr/>
        <p:txBody>
          <a:bodyPr/>
          <a:lstStyle/>
          <a:p>
            <a:r>
              <a:rPr lang="en-GB" dirty="0"/>
              <a:t>Target Audience Types</a:t>
            </a:r>
          </a:p>
        </p:txBody>
      </p:sp>
      <p:graphicFrame>
        <p:nvGraphicFramePr>
          <p:cNvPr id="5" name="Table 5">
            <a:extLst>
              <a:ext uri="{FF2B5EF4-FFF2-40B4-BE49-F238E27FC236}">
                <a16:creationId xmlns:a16="http://schemas.microsoft.com/office/drawing/2014/main" id="{5DBC025E-848A-243B-0BF2-9FA9AC139B47}"/>
              </a:ext>
            </a:extLst>
          </p:cNvPr>
          <p:cNvGraphicFramePr>
            <a:graphicFrameLocks noGrp="1"/>
          </p:cNvGraphicFramePr>
          <p:nvPr>
            <p:ph idx="1"/>
            <p:extLst>
              <p:ext uri="{D42A27DB-BD31-4B8C-83A1-F6EECF244321}">
                <p14:modId xmlns:p14="http://schemas.microsoft.com/office/powerpoint/2010/main" val="3986490351"/>
              </p:ext>
            </p:extLst>
          </p:nvPr>
        </p:nvGraphicFramePr>
        <p:xfrm>
          <a:off x="878598" y="1846262"/>
          <a:ext cx="10945101" cy="4119702"/>
        </p:xfrm>
        <a:graphic>
          <a:graphicData uri="http://schemas.openxmlformats.org/drawingml/2006/table">
            <a:tbl>
              <a:tblPr firstRow="1" bandRow="1">
                <a:tableStyleId>{5C22544A-7EE6-4342-B048-85BDC9FD1C3A}</a:tableStyleId>
              </a:tblPr>
              <a:tblGrid>
                <a:gridCol w="2496779">
                  <a:extLst>
                    <a:ext uri="{9D8B030D-6E8A-4147-A177-3AD203B41FA5}">
                      <a16:colId xmlns:a16="http://schemas.microsoft.com/office/drawing/2014/main" val="2808611175"/>
                    </a:ext>
                  </a:extLst>
                </a:gridCol>
                <a:gridCol w="8448322">
                  <a:extLst>
                    <a:ext uri="{9D8B030D-6E8A-4147-A177-3AD203B41FA5}">
                      <a16:colId xmlns:a16="http://schemas.microsoft.com/office/drawing/2014/main" val="2199080600"/>
                    </a:ext>
                  </a:extLst>
                </a:gridCol>
              </a:tblGrid>
              <a:tr h="479513">
                <a:tc>
                  <a:txBody>
                    <a:bodyPr/>
                    <a:lstStyle/>
                    <a:p>
                      <a:pPr algn="ctr"/>
                      <a:r>
                        <a:rPr lang="en-GB" dirty="0"/>
                        <a:t>Audience</a:t>
                      </a:r>
                    </a:p>
                  </a:txBody>
                  <a:tcPr/>
                </a:tc>
                <a:tc>
                  <a:txBody>
                    <a:bodyPr/>
                    <a:lstStyle/>
                    <a:p>
                      <a:pPr algn="ctr"/>
                      <a:r>
                        <a:rPr lang="en-GB" dirty="0"/>
                        <a:t>Meaning</a:t>
                      </a:r>
                    </a:p>
                  </a:txBody>
                  <a:tcPr/>
                </a:tc>
                <a:extLst>
                  <a:ext uri="{0D108BD9-81ED-4DB2-BD59-A6C34878D82A}">
                    <a16:rowId xmlns:a16="http://schemas.microsoft.com/office/drawing/2014/main" val="3456103707"/>
                  </a:ext>
                </a:extLst>
              </a:tr>
              <a:tr h="827653">
                <a:tc>
                  <a:txBody>
                    <a:bodyPr/>
                    <a:lstStyle/>
                    <a:p>
                      <a:pPr algn="ctr"/>
                      <a:r>
                        <a:rPr lang="en-GB" b="1" dirty="0">
                          <a:latin typeface="Congenial" panose="02000503040000020004" pitchFamily="2" charset="0"/>
                        </a:rPr>
                        <a:t>Commercial Consumers</a:t>
                      </a:r>
                    </a:p>
                  </a:txBody>
                  <a:tcPr anchor="ctr"/>
                </a:tc>
                <a:tc>
                  <a:txBody>
                    <a:bodyPr/>
                    <a:lstStyle/>
                    <a:p>
                      <a:pPr algn="l"/>
                      <a:r>
                        <a:rPr lang="en-GB" dirty="0">
                          <a:latin typeface="Congenial" panose="02000503040000020004" pitchFamily="2" charset="0"/>
                        </a:rPr>
                        <a:t>Users who are accessing a website with the specific purpose of purchasing goods or services </a:t>
                      </a:r>
                    </a:p>
                    <a:p>
                      <a:pPr algn="l"/>
                      <a:endParaRPr lang="en-GB" dirty="0">
                        <a:latin typeface="Congenial" panose="02000503040000020004" pitchFamily="2" charset="0"/>
                      </a:endParaRPr>
                    </a:p>
                    <a:p>
                      <a:pPr algn="l"/>
                      <a:r>
                        <a:rPr lang="en-GB" dirty="0">
                          <a:latin typeface="Congenial" panose="02000503040000020004" pitchFamily="2" charset="0"/>
                        </a:rPr>
                        <a:t>Example: Amazon or eBay users. </a:t>
                      </a:r>
                    </a:p>
                  </a:txBody>
                  <a:tcPr/>
                </a:tc>
                <a:extLst>
                  <a:ext uri="{0D108BD9-81ED-4DB2-BD59-A6C34878D82A}">
                    <a16:rowId xmlns:a16="http://schemas.microsoft.com/office/drawing/2014/main" val="2380324053"/>
                  </a:ext>
                </a:extLst>
              </a:tr>
              <a:tr h="153706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1" dirty="0">
                          <a:latin typeface="Congenial" panose="02000503040000020004" pitchFamily="2" charset="0"/>
                        </a:rPr>
                        <a:t>Knowledge Consumers (Teachers and Learners)</a:t>
                      </a:r>
                    </a:p>
                  </a:txBody>
                  <a:tcPr anchor="ctr"/>
                </a:tc>
                <a:tc>
                  <a:txBody>
                    <a:bodyPr/>
                    <a:lstStyle/>
                    <a:p>
                      <a:pPr algn="l"/>
                      <a:r>
                        <a:rPr lang="en-GB" dirty="0">
                          <a:latin typeface="Congenial" panose="02000503040000020004" pitchFamily="2" charset="0"/>
                        </a:rPr>
                        <a:t>Users who are trying to learn more about a specific field of knowledge</a:t>
                      </a:r>
                    </a:p>
                    <a:p>
                      <a:pPr algn="l"/>
                      <a:endParaRPr lang="en-GB" dirty="0">
                        <a:latin typeface="Congenial" panose="02000503040000020004" pitchFamily="2" charset="0"/>
                      </a:endParaRPr>
                    </a:p>
                    <a:p>
                      <a:pPr algn="l"/>
                      <a:r>
                        <a:rPr lang="en-GB" dirty="0">
                          <a:latin typeface="Congenial" panose="02000503040000020004" pitchFamily="2" charset="0"/>
                        </a:rPr>
                        <a:t>Example: learning about HTML programming. </a:t>
                      </a:r>
                    </a:p>
                    <a:p>
                      <a:pPr algn="l"/>
                      <a:endParaRPr lang="en-GB" dirty="0">
                        <a:latin typeface="Congenial" panose="02000503040000020004" pitchFamily="2" charset="0"/>
                      </a:endParaRPr>
                    </a:p>
                    <a:p>
                      <a:pPr algn="l"/>
                      <a:r>
                        <a:rPr lang="en-GB" dirty="0">
                          <a:latin typeface="Congenial" panose="02000503040000020004" pitchFamily="2" charset="0"/>
                        </a:rPr>
                        <a:t>They will usually use multiple sites to validate evidence.</a:t>
                      </a:r>
                    </a:p>
                  </a:txBody>
                  <a:tcPr/>
                </a:tc>
                <a:extLst>
                  <a:ext uri="{0D108BD9-81ED-4DB2-BD59-A6C34878D82A}">
                    <a16:rowId xmlns:a16="http://schemas.microsoft.com/office/drawing/2014/main" val="3925227069"/>
                  </a:ext>
                </a:extLst>
              </a:tr>
              <a:tr h="827653">
                <a:tc>
                  <a:txBody>
                    <a:bodyPr/>
                    <a:lstStyle/>
                    <a:p>
                      <a:pPr algn="ctr"/>
                      <a:r>
                        <a:rPr lang="en-GB" b="1" dirty="0">
                          <a:latin typeface="Congenial" panose="02000503040000020004" pitchFamily="2" charset="0"/>
                        </a:rPr>
                        <a:t>Information Seekers</a:t>
                      </a:r>
                    </a:p>
                  </a:txBody>
                  <a:tcPr anchor="ctr"/>
                </a:tc>
                <a:tc>
                  <a:txBody>
                    <a:bodyPr/>
                    <a:lstStyle/>
                    <a:p>
                      <a:pPr algn="l"/>
                      <a:r>
                        <a:rPr lang="en-GB" dirty="0">
                          <a:latin typeface="Congenial" panose="02000503040000020004" pitchFamily="2" charset="0"/>
                        </a:rPr>
                        <a:t>Users who need to find an answer to general questions </a:t>
                      </a:r>
                    </a:p>
                    <a:p>
                      <a:pPr algn="l"/>
                      <a:endParaRPr lang="en-GB" dirty="0">
                        <a:latin typeface="Congenial" panose="02000503040000020004" pitchFamily="2" charset="0"/>
                      </a:endParaRPr>
                    </a:p>
                    <a:p>
                      <a:pPr algn="l"/>
                      <a:r>
                        <a:rPr lang="en-GB" dirty="0">
                          <a:latin typeface="Congenial" panose="02000503040000020004" pitchFamily="2" charset="0"/>
                        </a:rPr>
                        <a:t>Example: </a:t>
                      </a:r>
                      <a:r>
                        <a:rPr lang="en-GB" i="1" dirty="0">
                          <a:latin typeface="Congenial" panose="02000503040000020004" pitchFamily="2" charset="0"/>
                        </a:rPr>
                        <a:t>What time is the local library open</a:t>
                      </a:r>
                      <a:r>
                        <a:rPr lang="en-GB" dirty="0">
                          <a:latin typeface="Congenial" panose="02000503040000020004" pitchFamily="2" charset="0"/>
                        </a:rPr>
                        <a:t>?</a:t>
                      </a:r>
                    </a:p>
                  </a:txBody>
                  <a:tcPr/>
                </a:tc>
                <a:extLst>
                  <a:ext uri="{0D108BD9-81ED-4DB2-BD59-A6C34878D82A}">
                    <a16:rowId xmlns:a16="http://schemas.microsoft.com/office/drawing/2014/main" val="1295492044"/>
                  </a:ext>
                </a:extLst>
              </a:tr>
            </a:tbl>
          </a:graphicData>
        </a:graphic>
      </p:graphicFrame>
      <p:sp>
        <p:nvSpPr>
          <p:cNvPr id="4" name="Footer Placeholder 3">
            <a:extLst>
              <a:ext uri="{FF2B5EF4-FFF2-40B4-BE49-F238E27FC236}">
                <a16:creationId xmlns:a16="http://schemas.microsoft.com/office/drawing/2014/main" id="{1343D4E5-DA62-4A1D-698B-50E6BE253563}"/>
              </a:ext>
            </a:extLst>
          </p:cNvPr>
          <p:cNvSpPr>
            <a:spLocks noGrp="1"/>
          </p:cNvSpPr>
          <p:nvPr>
            <p:ph type="ftr" sz="quarter" idx="11"/>
          </p:nvPr>
        </p:nvSpPr>
        <p:spPr/>
        <p:txBody>
          <a:bodyPr/>
          <a:lstStyle/>
          <a:p>
            <a:r>
              <a:rPr lang="en-GB"/>
              <a:t>All text copyright © TheComputingTutor Ltd 2022. All rights Reserved.</a:t>
            </a:r>
          </a:p>
        </p:txBody>
      </p:sp>
    </p:spTree>
    <p:extLst>
      <p:ext uri="{BB962C8B-B14F-4D97-AF65-F5344CB8AC3E}">
        <p14:creationId xmlns:p14="http://schemas.microsoft.com/office/powerpoint/2010/main" val="17142941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80AFC2-1388-72C1-6E60-075E11A99E4E}"/>
              </a:ext>
            </a:extLst>
          </p:cNvPr>
          <p:cNvSpPr>
            <a:spLocks noGrp="1"/>
          </p:cNvSpPr>
          <p:nvPr>
            <p:ph type="title"/>
          </p:nvPr>
        </p:nvSpPr>
        <p:spPr/>
        <p:txBody>
          <a:bodyPr/>
          <a:lstStyle/>
          <a:p>
            <a:r>
              <a:rPr lang="en-GB" dirty="0"/>
              <a:t>Target Audience Types</a:t>
            </a:r>
          </a:p>
        </p:txBody>
      </p:sp>
      <p:graphicFrame>
        <p:nvGraphicFramePr>
          <p:cNvPr id="5" name="Table 5">
            <a:extLst>
              <a:ext uri="{FF2B5EF4-FFF2-40B4-BE49-F238E27FC236}">
                <a16:creationId xmlns:a16="http://schemas.microsoft.com/office/drawing/2014/main" id="{5DBC025E-848A-243B-0BF2-9FA9AC139B47}"/>
              </a:ext>
            </a:extLst>
          </p:cNvPr>
          <p:cNvGraphicFramePr>
            <a:graphicFrameLocks noGrp="1"/>
          </p:cNvGraphicFramePr>
          <p:nvPr>
            <p:ph idx="1"/>
            <p:extLst>
              <p:ext uri="{D42A27DB-BD31-4B8C-83A1-F6EECF244321}">
                <p14:modId xmlns:p14="http://schemas.microsoft.com/office/powerpoint/2010/main" val="3229794179"/>
              </p:ext>
            </p:extLst>
          </p:nvPr>
        </p:nvGraphicFramePr>
        <p:xfrm>
          <a:off x="878598" y="1846262"/>
          <a:ext cx="10919701" cy="3994045"/>
        </p:xfrm>
        <a:graphic>
          <a:graphicData uri="http://schemas.openxmlformats.org/drawingml/2006/table">
            <a:tbl>
              <a:tblPr firstRow="1" bandRow="1">
                <a:tableStyleId>{5C22544A-7EE6-4342-B048-85BDC9FD1C3A}</a:tableStyleId>
              </a:tblPr>
              <a:tblGrid>
                <a:gridCol w="2490985">
                  <a:extLst>
                    <a:ext uri="{9D8B030D-6E8A-4147-A177-3AD203B41FA5}">
                      <a16:colId xmlns:a16="http://schemas.microsoft.com/office/drawing/2014/main" val="2808611175"/>
                    </a:ext>
                  </a:extLst>
                </a:gridCol>
                <a:gridCol w="8428716">
                  <a:extLst>
                    <a:ext uri="{9D8B030D-6E8A-4147-A177-3AD203B41FA5}">
                      <a16:colId xmlns:a16="http://schemas.microsoft.com/office/drawing/2014/main" val="2199080600"/>
                    </a:ext>
                  </a:extLst>
                </a:gridCol>
              </a:tblGrid>
              <a:tr h="593026">
                <a:tc>
                  <a:txBody>
                    <a:bodyPr/>
                    <a:lstStyle/>
                    <a:p>
                      <a:pPr algn="ctr"/>
                      <a:r>
                        <a:rPr lang="en-GB" dirty="0"/>
                        <a:t>Audience</a:t>
                      </a:r>
                    </a:p>
                  </a:txBody>
                  <a:tcPr anchor="ctr"/>
                </a:tc>
                <a:tc>
                  <a:txBody>
                    <a:bodyPr/>
                    <a:lstStyle/>
                    <a:p>
                      <a:pPr algn="ctr"/>
                      <a:r>
                        <a:rPr lang="en-GB" dirty="0"/>
                        <a:t>Meaning</a:t>
                      </a:r>
                    </a:p>
                  </a:txBody>
                  <a:tcPr anchor="ctr"/>
                </a:tc>
                <a:extLst>
                  <a:ext uri="{0D108BD9-81ED-4DB2-BD59-A6C34878D82A}">
                    <a16:rowId xmlns:a16="http://schemas.microsoft.com/office/drawing/2014/main" val="3456103707"/>
                  </a:ext>
                </a:extLst>
              </a:tr>
              <a:tr h="593026">
                <a:tc>
                  <a:txBody>
                    <a:bodyPr/>
                    <a:lstStyle/>
                    <a:p>
                      <a:pPr algn="ctr"/>
                      <a:r>
                        <a:rPr lang="en-GB" b="1" dirty="0">
                          <a:latin typeface="Congenial" panose="02000503040000020004" pitchFamily="2" charset="0"/>
                        </a:rPr>
                        <a:t>Social Networkers</a:t>
                      </a:r>
                    </a:p>
                  </a:txBody>
                  <a:tcPr anchor="ctr"/>
                </a:tc>
                <a:tc>
                  <a:txBody>
                    <a:bodyPr/>
                    <a:lstStyle/>
                    <a:p>
                      <a:pPr algn="l"/>
                      <a:r>
                        <a:rPr lang="en-GB" dirty="0">
                          <a:latin typeface="Congenial" panose="02000503040000020004" pitchFamily="2" charset="0"/>
                        </a:rPr>
                        <a:t>Users who wish to update or consume social media content.</a:t>
                      </a:r>
                    </a:p>
                    <a:p>
                      <a:pPr algn="l"/>
                      <a:endParaRPr lang="en-GB" dirty="0">
                        <a:latin typeface="Congenial" panose="02000503040000020004" pitchFamily="2" charset="0"/>
                      </a:endParaRPr>
                    </a:p>
                    <a:p>
                      <a:pPr algn="l"/>
                      <a:r>
                        <a:rPr lang="en-GB" dirty="0">
                          <a:latin typeface="Congenial" panose="02000503040000020004" pitchFamily="2" charset="0"/>
                        </a:rPr>
                        <a:t>Example: users of Facebook or Instagram</a:t>
                      </a:r>
                    </a:p>
                  </a:txBody>
                  <a:tcPr anchor="ctr"/>
                </a:tc>
                <a:extLst>
                  <a:ext uri="{0D108BD9-81ED-4DB2-BD59-A6C34878D82A}">
                    <a16:rowId xmlns:a16="http://schemas.microsoft.com/office/drawing/2014/main" val="3506525691"/>
                  </a:ext>
                </a:extLst>
              </a:tr>
              <a:tr h="1023579">
                <a:tc>
                  <a:txBody>
                    <a:bodyPr/>
                    <a:lstStyle/>
                    <a:p>
                      <a:pPr algn="ctr"/>
                      <a:r>
                        <a:rPr lang="en-GB" b="1" dirty="0">
                          <a:latin typeface="Congenial" panose="02000503040000020004" pitchFamily="2" charset="0"/>
                        </a:rPr>
                        <a:t>Online Gamers</a:t>
                      </a:r>
                    </a:p>
                  </a:txBody>
                  <a:tcPr anchor="ctr"/>
                </a:tc>
                <a:tc>
                  <a:txBody>
                    <a:bodyPr/>
                    <a:lstStyle/>
                    <a:p>
                      <a:pPr algn="l"/>
                      <a:r>
                        <a:rPr lang="en-GB" dirty="0">
                          <a:latin typeface="Congenial" panose="02000503040000020004" pitchFamily="2" charset="0"/>
                        </a:rPr>
                        <a:t>Users who engage with the online gaming community as well as playing online games.</a:t>
                      </a:r>
                    </a:p>
                  </a:txBody>
                  <a:tcPr anchor="ctr"/>
                </a:tc>
                <a:extLst>
                  <a:ext uri="{0D108BD9-81ED-4DB2-BD59-A6C34878D82A}">
                    <a16:rowId xmlns:a16="http://schemas.microsoft.com/office/drawing/2014/main" val="1231666885"/>
                  </a:ext>
                </a:extLst>
              </a:tr>
              <a:tr h="1462256">
                <a:tc>
                  <a:txBody>
                    <a:bodyPr/>
                    <a:lstStyle/>
                    <a:p>
                      <a:pPr algn="ctr"/>
                      <a:r>
                        <a:rPr lang="en-GB" b="1" dirty="0">
                          <a:latin typeface="Congenial" panose="02000503040000020004" pitchFamily="2" charset="0"/>
                        </a:rPr>
                        <a:t>Age Profile</a:t>
                      </a:r>
                    </a:p>
                  </a:txBody>
                  <a:tcPr anchor="ctr"/>
                </a:tc>
                <a:tc>
                  <a:txBody>
                    <a:bodyPr/>
                    <a:lstStyle/>
                    <a:p>
                      <a:pPr algn="l"/>
                      <a:r>
                        <a:rPr lang="en-GB" dirty="0">
                          <a:latin typeface="Congenial" panose="02000503040000020004" pitchFamily="2" charset="0"/>
                        </a:rPr>
                        <a:t>Defines the age group a website is aimed at. </a:t>
                      </a:r>
                    </a:p>
                    <a:p>
                      <a:pPr algn="l"/>
                      <a:endParaRPr lang="en-GB" dirty="0">
                        <a:latin typeface="Congenial" panose="02000503040000020004" pitchFamily="2" charset="0"/>
                      </a:endParaRPr>
                    </a:p>
                    <a:p>
                      <a:pPr algn="l"/>
                      <a:r>
                        <a:rPr lang="en-GB" dirty="0">
                          <a:latin typeface="Congenial" panose="02000503040000020004" pitchFamily="2" charset="0"/>
                        </a:rPr>
                        <a:t>Sites aimed at teenagers are more likely to have short video content.</a:t>
                      </a:r>
                    </a:p>
                    <a:p>
                      <a:pPr algn="l"/>
                      <a:r>
                        <a:rPr lang="en-GB" dirty="0">
                          <a:latin typeface="Congenial" panose="02000503040000020004" pitchFamily="2" charset="0"/>
                        </a:rPr>
                        <a:t> </a:t>
                      </a:r>
                    </a:p>
                    <a:p>
                      <a:pPr algn="l"/>
                      <a:r>
                        <a:rPr lang="en-GB" dirty="0">
                          <a:latin typeface="Congenial" panose="02000503040000020004" pitchFamily="2" charset="0"/>
                        </a:rPr>
                        <a:t>Sites aimed at adults are more likely to have text / graphics.</a:t>
                      </a:r>
                    </a:p>
                  </a:txBody>
                  <a:tcPr anchor="ctr"/>
                </a:tc>
                <a:extLst>
                  <a:ext uri="{0D108BD9-81ED-4DB2-BD59-A6C34878D82A}">
                    <a16:rowId xmlns:a16="http://schemas.microsoft.com/office/drawing/2014/main" val="284982598"/>
                  </a:ext>
                </a:extLst>
              </a:tr>
            </a:tbl>
          </a:graphicData>
        </a:graphic>
      </p:graphicFrame>
      <p:sp>
        <p:nvSpPr>
          <p:cNvPr id="4" name="Footer Placeholder 3">
            <a:extLst>
              <a:ext uri="{FF2B5EF4-FFF2-40B4-BE49-F238E27FC236}">
                <a16:creationId xmlns:a16="http://schemas.microsoft.com/office/drawing/2014/main" id="{1343D4E5-DA62-4A1D-698B-50E6BE253563}"/>
              </a:ext>
            </a:extLst>
          </p:cNvPr>
          <p:cNvSpPr>
            <a:spLocks noGrp="1"/>
          </p:cNvSpPr>
          <p:nvPr>
            <p:ph type="ftr" sz="quarter" idx="11"/>
          </p:nvPr>
        </p:nvSpPr>
        <p:spPr/>
        <p:txBody>
          <a:bodyPr/>
          <a:lstStyle/>
          <a:p>
            <a:r>
              <a:rPr lang="en-GB"/>
              <a:t>All text copyright © TheComputingTutor Ltd 2022. All rights Reserved.</a:t>
            </a:r>
          </a:p>
        </p:txBody>
      </p:sp>
    </p:spTree>
    <p:extLst>
      <p:ext uri="{BB962C8B-B14F-4D97-AF65-F5344CB8AC3E}">
        <p14:creationId xmlns:p14="http://schemas.microsoft.com/office/powerpoint/2010/main" val="396440049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064770-C1C6-46AD-8730-8CE880EF95DE}"/>
              </a:ext>
            </a:extLst>
          </p:cNvPr>
          <p:cNvSpPr>
            <a:spLocks noGrp="1"/>
          </p:cNvSpPr>
          <p:nvPr>
            <p:ph type="title"/>
          </p:nvPr>
        </p:nvSpPr>
        <p:spPr>
          <a:xfrm>
            <a:off x="1097280" y="286603"/>
            <a:ext cx="10058400" cy="1450757"/>
          </a:xfrm>
        </p:spPr>
        <p:txBody>
          <a:bodyPr>
            <a:normAutofit fontScale="90000"/>
          </a:bodyPr>
          <a:lstStyle/>
          <a:p>
            <a:r>
              <a:rPr lang="en-GB" dirty="0"/>
              <a:t>Class Tasks 1.1.2 – </a:t>
            </a:r>
            <a:br>
              <a:rPr lang="en-GB" dirty="0"/>
            </a:br>
            <a:r>
              <a:rPr lang="en-GB" dirty="0"/>
              <a:t>Understanding The Audience and Purpose</a:t>
            </a:r>
          </a:p>
        </p:txBody>
      </p:sp>
      <p:sp>
        <p:nvSpPr>
          <p:cNvPr id="4" name="Footer Placeholder 3">
            <a:extLst>
              <a:ext uri="{FF2B5EF4-FFF2-40B4-BE49-F238E27FC236}">
                <a16:creationId xmlns:a16="http://schemas.microsoft.com/office/drawing/2014/main" id="{39F0E85C-9A68-49E9-8DB4-5D4CA49B46D9}"/>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89337E81-E4A5-45AA-99F8-3C81C120F0FB}"/>
              </a:ext>
            </a:extLst>
          </p:cNvPr>
          <p:cNvGraphicFramePr>
            <a:graphicFrameLocks noGrp="1"/>
          </p:cNvGraphicFramePr>
          <p:nvPr>
            <p:ph idx="1"/>
            <p:extLst>
              <p:ext uri="{D42A27DB-BD31-4B8C-83A1-F6EECF244321}">
                <p14:modId xmlns:p14="http://schemas.microsoft.com/office/powerpoint/2010/main" val="684161049"/>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9235329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97280" y="758952"/>
            <a:ext cx="10058400" cy="3892168"/>
          </a:xfrm>
        </p:spPr>
        <p:txBody>
          <a:bodyPr>
            <a:normAutofit/>
          </a:bodyPr>
          <a:lstStyle/>
          <a:p>
            <a:br>
              <a:rPr lang="en-GB" dirty="0"/>
            </a:br>
            <a:r>
              <a:rPr lang="en-GB" dirty="0"/>
              <a:t>Identifying Website Requirements</a:t>
            </a:r>
          </a:p>
        </p:txBody>
      </p:sp>
      <p:sp>
        <p:nvSpPr>
          <p:cNvPr id="15" name="Rectangle 14">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ubtitle 2"/>
          <p:cNvSpPr>
            <a:spLocks noGrp="1"/>
          </p:cNvSpPr>
          <p:nvPr>
            <p:ph type="subTitle" idx="1"/>
          </p:nvPr>
        </p:nvSpPr>
        <p:spPr>
          <a:xfrm>
            <a:off x="1100051" y="5225240"/>
            <a:ext cx="10058400" cy="1143000"/>
          </a:xfrm>
        </p:spPr>
        <p:txBody>
          <a:bodyPr>
            <a:normAutofit/>
          </a:bodyPr>
          <a:lstStyle/>
          <a:p>
            <a:r>
              <a:rPr lang="en-GB" dirty="0">
                <a:solidFill>
                  <a:srgbClr val="FFFFFF"/>
                </a:solidFill>
              </a:rPr>
              <a:t>©TheComputingTutor</a:t>
            </a:r>
          </a:p>
        </p:txBody>
      </p:sp>
      <p:sp>
        <p:nvSpPr>
          <p:cNvPr id="17" name="Rectangle 16">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Footer Placeholder 3">
            <a:extLst>
              <a:ext uri="{FF2B5EF4-FFF2-40B4-BE49-F238E27FC236}">
                <a16:creationId xmlns:a16="http://schemas.microsoft.com/office/drawing/2014/main" id="{5B70B4EC-014E-495A-A80C-D1C952B75D3B}"/>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2022. All rights Reserved.</a:t>
            </a:r>
          </a:p>
        </p:txBody>
      </p:sp>
      <p:pic>
        <p:nvPicPr>
          <p:cNvPr id="8" name="Picture 7" descr="Icon&#10;&#10;Description automatically generated">
            <a:extLst>
              <a:ext uri="{FF2B5EF4-FFF2-40B4-BE49-F238E27FC236}">
                <a16:creationId xmlns:a16="http://schemas.microsoft.com/office/drawing/2014/main" id="{8BCFE556-BB5B-4DBD-A11C-BC70D04CC9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504668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00"/>
                                        <p:tgtEl>
                                          <p:spTgt spid="3">
                                            <p:txEl>
                                              <p:pRg st="0" end="0"/>
                                            </p:txEl>
                                          </p:spTgt>
                                        </p:tgtEl>
                                      </p:cBhvr>
                                    </p:animEffect>
                                  </p:childTnLst>
                                </p:cTn>
                              </p:par>
                              <p:par>
                                <p:cTn id="8" presetID="10" presetClass="entr" presetSubtype="0" fill="hold" grpId="0" nodeType="withEffect">
                                  <p:stCondLst>
                                    <p:cond delay="500"/>
                                  </p:stCondLst>
                                  <p:iterate>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9C404E-29DB-4D8A-8A90-AA5996AFDCC2}"/>
              </a:ext>
            </a:extLst>
          </p:cNvPr>
          <p:cNvSpPr>
            <a:spLocks noGrp="1"/>
          </p:cNvSpPr>
          <p:nvPr>
            <p:ph type="title"/>
          </p:nvPr>
        </p:nvSpPr>
        <p:spPr>
          <a:xfrm>
            <a:off x="1097280" y="286603"/>
            <a:ext cx="10058400" cy="1450757"/>
          </a:xfrm>
        </p:spPr>
        <p:txBody>
          <a:bodyPr>
            <a:normAutofit/>
          </a:bodyPr>
          <a:lstStyle/>
          <a:p>
            <a:r>
              <a:rPr lang="en-GB" dirty="0"/>
              <a:t>Learning Objectives</a:t>
            </a:r>
          </a:p>
        </p:txBody>
      </p:sp>
      <p:sp>
        <p:nvSpPr>
          <p:cNvPr id="4" name="Footer Placeholder 3">
            <a:extLst>
              <a:ext uri="{FF2B5EF4-FFF2-40B4-BE49-F238E27FC236}">
                <a16:creationId xmlns:a16="http://schemas.microsoft.com/office/drawing/2014/main" id="{6E0F997C-B429-403E-837C-CDD3E3EAE6D8}"/>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DDFC6A37-85CA-4DD4-8B05-0333DD21AC9B}"/>
              </a:ext>
            </a:extLst>
          </p:cNvPr>
          <p:cNvGraphicFramePr>
            <a:graphicFrameLocks noGrp="1"/>
          </p:cNvGraphicFramePr>
          <p:nvPr>
            <p:ph idx="1"/>
            <p:extLst>
              <p:ext uri="{D42A27DB-BD31-4B8C-83A1-F6EECF244321}">
                <p14:modId xmlns:p14="http://schemas.microsoft.com/office/powerpoint/2010/main" val="3295223747"/>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7696517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3B9996-7CF8-B8CF-01E8-37AF49B3A875}"/>
              </a:ext>
            </a:extLst>
          </p:cNvPr>
          <p:cNvSpPr>
            <a:spLocks noGrp="1"/>
          </p:cNvSpPr>
          <p:nvPr>
            <p:ph type="title"/>
          </p:nvPr>
        </p:nvSpPr>
        <p:spPr>
          <a:xfrm>
            <a:off x="1097280" y="286603"/>
            <a:ext cx="10058400" cy="1450757"/>
          </a:xfrm>
        </p:spPr>
        <p:txBody>
          <a:bodyPr>
            <a:normAutofit/>
          </a:bodyPr>
          <a:lstStyle/>
          <a:p>
            <a:r>
              <a:rPr lang="en-GB" dirty="0"/>
              <a:t>Website Requirements</a:t>
            </a:r>
          </a:p>
        </p:txBody>
      </p:sp>
      <p:sp>
        <p:nvSpPr>
          <p:cNvPr id="4" name="Footer Placeholder 3">
            <a:extLst>
              <a:ext uri="{FF2B5EF4-FFF2-40B4-BE49-F238E27FC236}">
                <a16:creationId xmlns:a16="http://schemas.microsoft.com/office/drawing/2014/main" id="{A7926A6F-DB0C-C6A8-15C8-C198DB25EAD0}"/>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2F7DCF96-1A99-647C-C3FE-8820C11264A7}"/>
              </a:ext>
            </a:extLst>
          </p:cNvPr>
          <p:cNvGraphicFramePr>
            <a:graphicFrameLocks noGrp="1"/>
          </p:cNvGraphicFramePr>
          <p:nvPr>
            <p:ph idx="1"/>
            <p:extLst>
              <p:ext uri="{D42A27DB-BD31-4B8C-83A1-F6EECF244321}">
                <p14:modId xmlns:p14="http://schemas.microsoft.com/office/powerpoint/2010/main" val="3812949380"/>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0640234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980C6F-3BBD-5620-0146-5275D4832C60}"/>
              </a:ext>
            </a:extLst>
          </p:cNvPr>
          <p:cNvSpPr>
            <a:spLocks noGrp="1"/>
          </p:cNvSpPr>
          <p:nvPr>
            <p:ph type="title"/>
          </p:nvPr>
        </p:nvSpPr>
        <p:spPr/>
        <p:txBody>
          <a:bodyPr/>
          <a:lstStyle/>
          <a:p>
            <a:r>
              <a:rPr lang="en-GB" dirty="0"/>
              <a:t>Website Requirements</a:t>
            </a:r>
          </a:p>
        </p:txBody>
      </p:sp>
      <p:sp>
        <p:nvSpPr>
          <p:cNvPr id="4" name="Footer Placeholder 3">
            <a:extLst>
              <a:ext uri="{FF2B5EF4-FFF2-40B4-BE49-F238E27FC236}">
                <a16:creationId xmlns:a16="http://schemas.microsoft.com/office/drawing/2014/main" id="{CD4385FF-EDC1-B94F-87E3-AE887B602A27}"/>
              </a:ext>
            </a:extLst>
          </p:cNvPr>
          <p:cNvSpPr>
            <a:spLocks noGrp="1"/>
          </p:cNvSpPr>
          <p:nvPr>
            <p:ph type="ftr" sz="quarter" idx="11"/>
          </p:nvPr>
        </p:nvSpPr>
        <p:spPr/>
        <p:txBody>
          <a:bodyPr/>
          <a:lstStyle/>
          <a:p>
            <a:r>
              <a:rPr lang="en-GB"/>
              <a:t>All text copyright © TheComputingTutor Ltd 2022. All rights Reserved.</a:t>
            </a:r>
          </a:p>
        </p:txBody>
      </p:sp>
      <p:graphicFrame>
        <p:nvGraphicFramePr>
          <p:cNvPr id="6" name="Content Placeholder 5">
            <a:extLst>
              <a:ext uri="{FF2B5EF4-FFF2-40B4-BE49-F238E27FC236}">
                <a16:creationId xmlns:a16="http://schemas.microsoft.com/office/drawing/2014/main" id="{2F081BBD-8A54-E3FC-BCC3-D8AC95E0D5B8}"/>
              </a:ext>
            </a:extLst>
          </p:cNvPr>
          <p:cNvGraphicFramePr>
            <a:graphicFrameLocks noGrp="1"/>
          </p:cNvGraphicFramePr>
          <p:nvPr>
            <p:ph idx="1"/>
            <p:extLst>
              <p:ext uri="{D42A27DB-BD31-4B8C-83A1-F6EECF244321}">
                <p14:modId xmlns:p14="http://schemas.microsoft.com/office/powerpoint/2010/main" val="556687427"/>
              </p:ext>
            </p:extLst>
          </p:nvPr>
        </p:nvGraphicFramePr>
        <p:xfrm>
          <a:off x="703263" y="1865312"/>
          <a:ext cx="11018837" cy="3589336"/>
        </p:xfrm>
        <a:graphic>
          <a:graphicData uri="http://schemas.openxmlformats.org/drawingml/2006/table">
            <a:tbl>
              <a:tblPr firstRow="1" bandRow="1">
                <a:tableStyleId>{5C22544A-7EE6-4342-B048-85BDC9FD1C3A}</a:tableStyleId>
              </a:tblPr>
              <a:tblGrid>
                <a:gridCol w="1622564">
                  <a:extLst>
                    <a:ext uri="{9D8B030D-6E8A-4147-A177-3AD203B41FA5}">
                      <a16:colId xmlns:a16="http://schemas.microsoft.com/office/drawing/2014/main" val="2808611175"/>
                    </a:ext>
                  </a:extLst>
                </a:gridCol>
                <a:gridCol w="9396273">
                  <a:extLst>
                    <a:ext uri="{9D8B030D-6E8A-4147-A177-3AD203B41FA5}">
                      <a16:colId xmlns:a16="http://schemas.microsoft.com/office/drawing/2014/main" val="2199080600"/>
                    </a:ext>
                  </a:extLst>
                </a:gridCol>
              </a:tblGrid>
              <a:tr h="484328">
                <a:tc>
                  <a:txBody>
                    <a:bodyPr/>
                    <a:lstStyle/>
                    <a:p>
                      <a:pPr algn="ctr"/>
                      <a:r>
                        <a:rPr lang="en-GB" dirty="0">
                          <a:latin typeface="Congenial" panose="02000503040000020004" pitchFamily="2" charset="0"/>
                        </a:rPr>
                        <a:t>Requirement</a:t>
                      </a:r>
                    </a:p>
                  </a:txBody>
                  <a:tcPr anchor="ctr"/>
                </a:tc>
                <a:tc>
                  <a:txBody>
                    <a:bodyPr/>
                    <a:lstStyle/>
                    <a:p>
                      <a:pPr algn="ctr"/>
                      <a:r>
                        <a:rPr lang="en-GB" dirty="0">
                          <a:latin typeface="Congenial" panose="02000503040000020004" pitchFamily="2" charset="0"/>
                        </a:rPr>
                        <a:t>Meaning</a:t>
                      </a:r>
                    </a:p>
                  </a:txBody>
                  <a:tcPr anchor="ctr"/>
                </a:tc>
                <a:extLst>
                  <a:ext uri="{0D108BD9-81ED-4DB2-BD59-A6C34878D82A}">
                    <a16:rowId xmlns:a16="http://schemas.microsoft.com/office/drawing/2014/main" val="3456103707"/>
                  </a:ext>
                </a:extLst>
              </a:tr>
              <a:tr h="1552504">
                <a:tc>
                  <a:txBody>
                    <a:bodyPr/>
                    <a:lstStyle/>
                    <a:p>
                      <a:r>
                        <a:rPr lang="en-GB" b="1" dirty="0">
                          <a:latin typeface="Congenial" panose="02000503040000020004" pitchFamily="2" charset="0"/>
                        </a:rPr>
                        <a:t>User Friendly</a:t>
                      </a:r>
                    </a:p>
                  </a:txBody>
                  <a:tcPr anchor="ctr"/>
                </a:tc>
                <a:tc>
                  <a:txBody>
                    <a:bodyPr/>
                    <a:lstStyle/>
                    <a:p>
                      <a:pPr marL="0" indent="0"/>
                      <a:r>
                        <a:rPr lang="en-GB" dirty="0">
                          <a:latin typeface="Congenial" panose="02000503040000020004" pitchFamily="2" charset="0"/>
                        </a:rPr>
                        <a:t>Easy to use. </a:t>
                      </a:r>
                    </a:p>
                    <a:p>
                      <a:r>
                        <a:rPr lang="en-GB" dirty="0">
                          <a:latin typeface="Congenial" panose="02000503040000020004" pitchFamily="2" charset="0"/>
                        </a:rPr>
                        <a:t>Easy to understand. </a:t>
                      </a:r>
                    </a:p>
                    <a:p>
                      <a:r>
                        <a:rPr lang="en-GB" dirty="0">
                          <a:latin typeface="Congenial" panose="02000503040000020004" pitchFamily="2" charset="0"/>
                        </a:rPr>
                        <a:t>Easy to find what you are looking for.</a:t>
                      </a:r>
                    </a:p>
                    <a:p>
                      <a:r>
                        <a:rPr lang="en-GB" dirty="0">
                          <a:latin typeface="Congenial" panose="02000503040000020004" pitchFamily="2" charset="0"/>
                        </a:rPr>
                        <a:t>Websites need to be intuitive to use.</a:t>
                      </a:r>
                    </a:p>
                  </a:txBody>
                  <a:tcPr anchor="ctr"/>
                </a:tc>
                <a:extLst>
                  <a:ext uri="{0D108BD9-81ED-4DB2-BD59-A6C34878D82A}">
                    <a16:rowId xmlns:a16="http://schemas.microsoft.com/office/drawing/2014/main" val="2380324053"/>
                  </a:ext>
                </a:extLst>
              </a:tr>
              <a:tr h="1552504">
                <a:tc>
                  <a:txBody>
                    <a:bodyPr/>
                    <a:lstStyle/>
                    <a:p>
                      <a:r>
                        <a:rPr lang="en-GB" b="1" dirty="0">
                          <a:latin typeface="Congenial" panose="02000503040000020004" pitchFamily="2" charset="0"/>
                        </a:rPr>
                        <a:t>Consistent</a:t>
                      </a:r>
                    </a:p>
                  </a:txBody>
                  <a:tcPr anchor="ctr"/>
                </a:tc>
                <a:tc>
                  <a:txBody>
                    <a:bodyPr/>
                    <a:lstStyle/>
                    <a:p>
                      <a:r>
                        <a:rPr lang="en-GB" dirty="0">
                          <a:latin typeface="Congenial" panose="02000503040000020004" pitchFamily="2" charset="0"/>
                        </a:rPr>
                        <a:t>Websites have the same look and feel across multiple pages. </a:t>
                      </a:r>
                    </a:p>
                    <a:p>
                      <a:r>
                        <a:rPr lang="en-GB" dirty="0">
                          <a:latin typeface="Congenial" panose="02000503040000020004" pitchFamily="2" charset="0"/>
                        </a:rPr>
                        <a:t>This may be using the same fonts, graphics or colours. </a:t>
                      </a:r>
                    </a:p>
                    <a:p>
                      <a:r>
                        <a:rPr lang="en-GB" dirty="0">
                          <a:latin typeface="Congenial" panose="02000503040000020004" pitchFamily="2" charset="0"/>
                        </a:rPr>
                        <a:t>Different colours may denote different areas of functionality </a:t>
                      </a:r>
                    </a:p>
                    <a:p>
                      <a:r>
                        <a:rPr lang="en-GB" dirty="0">
                          <a:latin typeface="Congenial" panose="02000503040000020004" pitchFamily="2" charset="0"/>
                        </a:rPr>
                        <a:t>Example (2022): BBC News is red, BBC Sport is yellow. </a:t>
                      </a:r>
                    </a:p>
                  </a:txBody>
                  <a:tcPr anchor="ctr"/>
                </a:tc>
                <a:extLst>
                  <a:ext uri="{0D108BD9-81ED-4DB2-BD59-A6C34878D82A}">
                    <a16:rowId xmlns:a16="http://schemas.microsoft.com/office/drawing/2014/main" val="1295492044"/>
                  </a:ext>
                </a:extLst>
              </a:tr>
            </a:tbl>
          </a:graphicData>
        </a:graphic>
      </p:graphicFrame>
    </p:spTree>
    <p:extLst>
      <p:ext uri="{BB962C8B-B14F-4D97-AF65-F5344CB8AC3E}">
        <p14:creationId xmlns:p14="http://schemas.microsoft.com/office/powerpoint/2010/main" val="15385072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980C6F-3BBD-5620-0146-5275D4832C60}"/>
              </a:ext>
            </a:extLst>
          </p:cNvPr>
          <p:cNvSpPr>
            <a:spLocks noGrp="1"/>
          </p:cNvSpPr>
          <p:nvPr>
            <p:ph type="title"/>
          </p:nvPr>
        </p:nvSpPr>
        <p:spPr/>
        <p:txBody>
          <a:bodyPr/>
          <a:lstStyle/>
          <a:p>
            <a:r>
              <a:rPr lang="en-GB" dirty="0"/>
              <a:t>Website Requirements</a:t>
            </a:r>
          </a:p>
        </p:txBody>
      </p:sp>
      <p:sp>
        <p:nvSpPr>
          <p:cNvPr id="4" name="Footer Placeholder 3">
            <a:extLst>
              <a:ext uri="{FF2B5EF4-FFF2-40B4-BE49-F238E27FC236}">
                <a16:creationId xmlns:a16="http://schemas.microsoft.com/office/drawing/2014/main" id="{CD4385FF-EDC1-B94F-87E3-AE887B602A27}"/>
              </a:ext>
            </a:extLst>
          </p:cNvPr>
          <p:cNvSpPr>
            <a:spLocks noGrp="1"/>
          </p:cNvSpPr>
          <p:nvPr>
            <p:ph type="ftr" sz="quarter" idx="11"/>
          </p:nvPr>
        </p:nvSpPr>
        <p:spPr/>
        <p:txBody>
          <a:bodyPr/>
          <a:lstStyle/>
          <a:p>
            <a:r>
              <a:rPr lang="en-GB"/>
              <a:t>All text copyright © TheComputingTutor Ltd 2022. All rights Reserved.</a:t>
            </a:r>
          </a:p>
        </p:txBody>
      </p:sp>
      <p:graphicFrame>
        <p:nvGraphicFramePr>
          <p:cNvPr id="6" name="Content Placeholder 5">
            <a:extLst>
              <a:ext uri="{FF2B5EF4-FFF2-40B4-BE49-F238E27FC236}">
                <a16:creationId xmlns:a16="http://schemas.microsoft.com/office/drawing/2014/main" id="{2F081BBD-8A54-E3FC-BCC3-D8AC95E0D5B8}"/>
              </a:ext>
            </a:extLst>
          </p:cNvPr>
          <p:cNvGraphicFramePr>
            <a:graphicFrameLocks noGrp="1"/>
          </p:cNvGraphicFramePr>
          <p:nvPr>
            <p:ph idx="1"/>
            <p:extLst>
              <p:ext uri="{D42A27DB-BD31-4B8C-83A1-F6EECF244321}">
                <p14:modId xmlns:p14="http://schemas.microsoft.com/office/powerpoint/2010/main" val="3824318218"/>
              </p:ext>
            </p:extLst>
          </p:nvPr>
        </p:nvGraphicFramePr>
        <p:xfrm>
          <a:off x="703263" y="1865312"/>
          <a:ext cx="11075987" cy="3951286"/>
        </p:xfrm>
        <a:graphic>
          <a:graphicData uri="http://schemas.openxmlformats.org/drawingml/2006/table">
            <a:tbl>
              <a:tblPr firstRow="1" bandRow="1">
                <a:tableStyleId>{5C22544A-7EE6-4342-B048-85BDC9FD1C3A}</a:tableStyleId>
              </a:tblPr>
              <a:tblGrid>
                <a:gridCol w="1962441">
                  <a:extLst>
                    <a:ext uri="{9D8B030D-6E8A-4147-A177-3AD203B41FA5}">
                      <a16:colId xmlns:a16="http://schemas.microsoft.com/office/drawing/2014/main" val="2808611175"/>
                    </a:ext>
                  </a:extLst>
                </a:gridCol>
                <a:gridCol w="9113546">
                  <a:extLst>
                    <a:ext uri="{9D8B030D-6E8A-4147-A177-3AD203B41FA5}">
                      <a16:colId xmlns:a16="http://schemas.microsoft.com/office/drawing/2014/main" val="2199080600"/>
                    </a:ext>
                  </a:extLst>
                </a:gridCol>
              </a:tblGrid>
              <a:tr h="470545">
                <a:tc>
                  <a:txBody>
                    <a:bodyPr/>
                    <a:lstStyle/>
                    <a:p>
                      <a:pPr algn="ctr"/>
                      <a:r>
                        <a:rPr lang="en-GB" dirty="0">
                          <a:latin typeface="Congenial" panose="02000503040000020004" pitchFamily="2" charset="0"/>
                        </a:rPr>
                        <a:t>Requirement</a:t>
                      </a:r>
                    </a:p>
                  </a:txBody>
                  <a:tcPr anchor="ctr"/>
                </a:tc>
                <a:tc>
                  <a:txBody>
                    <a:bodyPr/>
                    <a:lstStyle/>
                    <a:p>
                      <a:pPr algn="ctr"/>
                      <a:r>
                        <a:rPr lang="en-GB" dirty="0">
                          <a:latin typeface="Congenial" panose="02000503040000020004" pitchFamily="2" charset="0"/>
                        </a:rPr>
                        <a:t>Meaning</a:t>
                      </a:r>
                    </a:p>
                  </a:txBody>
                  <a:tcPr anchor="ctr"/>
                </a:tc>
                <a:extLst>
                  <a:ext uri="{0D108BD9-81ED-4DB2-BD59-A6C34878D82A}">
                    <a16:rowId xmlns:a16="http://schemas.microsoft.com/office/drawing/2014/main" val="3456103707"/>
                  </a:ext>
                </a:extLst>
              </a:tr>
              <a:tr h="1160247">
                <a:tc>
                  <a:txBody>
                    <a:bodyPr/>
                    <a:lstStyle/>
                    <a:p>
                      <a:pPr algn="l"/>
                      <a:r>
                        <a:rPr lang="en-GB" b="1" dirty="0">
                          <a:latin typeface="Congenial" panose="02000503040000020004" pitchFamily="2" charset="0"/>
                        </a:rPr>
                        <a:t>Navigational</a:t>
                      </a:r>
                    </a:p>
                  </a:txBody>
                  <a:tcPr anchor="ctr"/>
                </a:tc>
                <a:tc>
                  <a:txBody>
                    <a:bodyPr/>
                    <a:lstStyle/>
                    <a:p>
                      <a:pPr algn="l"/>
                      <a:r>
                        <a:rPr lang="en-GB" dirty="0">
                          <a:latin typeface="Congenial" panose="02000503040000020004" pitchFamily="2" charset="0"/>
                        </a:rPr>
                        <a:t>Users can easily move between different pages in a site. </a:t>
                      </a:r>
                    </a:p>
                    <a:p>
                      <a:pPr algn="l"/>
                      <a:r>
                        <a:rPr lang="en-GB" dirty="0">
                          <a:latin typeface="Congenial" panose="02000503040000020004" pitchFamily="2" charset="0"/>
                        </a:rPr>
                        <a:t>This usually means permanently visible menus that link to different parts of the site, with each navigation menu clearly saying where a user will be taken to.</a:t>
                      </a:r>
                    </a:p>
                  </a:txBody>
                  <a:tcPr anchor="ctr"/>
                </a:tc>
                <a:extLst>
                  <a:ext uri="{0D108BD9-81ED-4DB2-BD59-A6C34878D82A}">
                    <a16:rowId xmlns:a16="http://schemas.microsoft.com/office/drawing/2014/main" val="3506525691"/>
                  </a:ext>
                </a:extLst>
              </a:tr>
              <a:tr h="1160247">
                <a:tc>
                  <a:txBody>
                    <a:bodyPr/>
                    <a:lstStyle/>
                    <a:p>
                      <a:pPr algn="l"/>
                      <a:r>
                        <a:rPr lang="en-GB" b="1" dirty="0">
                          <a:latin typeface="Congenial" panose="02000503040000020004" pitchFamily="2" charset="0"/>
                        </a:rPr>
                        <a:t>Customisable</a:t>
                      </a:r>
                    </a:p>
                  </a:txBody>
                  <a:tcPr anchor="ctr"/>
                </a:tc>
                <a:tc>
                  <a:txBody>
                    <a:bodyPr/>
                    <a:lstStyle/>
                    <a:p>
                      <a:pPr algn="l"/>
                      <a:r>
                        <a:rPr lang="en-GB" dirty="0">
                          <a:latin typeface="Congenial" panose="02000503040000020004" pitchFamily="2" charset="0"/>
                        </a:rPr>
                        <a:t>The interface can be changed according to the needs of a user.</a:t>
                      </a:r>
                    </a:p>
                    <a:p>
                      <a:pPr algn="l"/>
                      <a:r>
                        <a:rPr lang="en-GB" dirty="0">
                          <a:latin typeface="Congenial" panose="02000503040000020004" pitchFamily="2" charset="0"/>
                        </a:rPr>
                        <a:t>The font can be increased for visually impaired users.</a:t>
                      </a:r>
                    </a:p>
                    <a:p>
                      <a:pPr algn="l"/>
                      <a:r>
                        <a:rPr lang="en-GB" dirty="0">
                          <a:latin typeface="Congenial" panose="02000503040000020004" pitchFamily="2" charset="0"/>
                        </a:rPr>
                        <a:t>The site stores geographic data to tailor content for a region.</a:t>
                      </a:r>
                    </a:p>
                  </a:txBody>
                  <a:tcPr anchor="ctr"/>
                </a:tc>
                <a:extLst>
                  <a:ext uri="{0D108BD9-81ED-4DB2-BD59-A6C34878D82A}">
                    <a16:rowId xmlns:a16="http://schemas.microsoft.com/office/drawing/2014/main" val="1231666885"/>
                  </a:ext>
                </a:extLst>
              </a:tr>
              <a:tr h="1160247">
                <a:tc>
                  <a:txBody>
                    <a:bodyPr/>
                    <a:lstStyle/>
                    <a:p>
                      <a:pPr algn="l"/>
                      <a:r>
                        <a:rPr lang="en-GB" b="1" dirty="0">
                          <a:latin typeface="Congenial" panose="02000503040000020004" pitchFamily="2" charset="0"/>
                        </a:rPr>
                        <a:t>Responsive</a:t>
                      </a:r>
                    </a:p>
                  </a:txBody>
                  <a:tcPr anchor="ctr"/>
                </a:tc>
                <a:tc>
                  <a:txBody>
                    <a:bodyPr/>
                    <a:lstStyle/>
                    <a:p>
                      <a:pPr algn="l"/>
                      <a:r>
                        <a:rPr lang="en-GB" dirty="0">
                          <a:latin typeface="Congenial" panose="02000503040000020004" pitchFamily="2" charset="0"/>
                        </a:rPr>
                        <a:t>The site changes if viewed on a mobile phone. </a:t>
                      </a:r>
                    </a:p>
                    <a:p>
                      <a:pPr algn="l"/>
                      <a:r>
                        <a:rPr lang="en-GB" dirty="0">
                          <a:latin typeface="Congenial" panose="02000503040000020004" pitchFamily="2" charset="0"/>
                        </a:rPr>
                        <a:t>A page loads quickly </a:t>
                      </a:r>
                    </a:p>
                    <a:p>
                      <a:pPr algn="l"/>
                      <a:r>
                        <a:rPr lang="en-GB" dirty="0">
                          <a:latin typeface="Congenial" panose="02000503040000020004" pitchFamily="2" charset="0"/>
                        </a:rPr>
                        <a:t>Image sizes have been chosen to speed up page download times.</a:t>
                      </a:r>
                    </a:p>
                  </a:txBody>
                  <a:tcPr anchor="ctr"/>
                </a:tc>
                <a:extLst>
                  <a:ext uri="{0D108BD9-81ED-4DB2-BD59-A6C34878D82A}">
                    <a16:rowId xmlns:a16="http://schemas.microsoft.com/office/drawing/2014/main" val="284982598"/>
                  </a:ext>
                </a:extLst>
              </a:tr>
            </a:tbl>
          </a:graphicData>
        </a:graphic>
      </p:graphicFrame>
    </p:spTree>
    <p:extLst>
      <p:ext uri="{BB962C8B-B14F-4D97-AF65-F5344CB8AC3E}">
        <p14:creationId xmlns:p14="http://schemas.microsoft.com/office/powerpoint/2010/main" val="419227393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064770-C1C6-46AD-8730-8CE880EF95DE}"/>
              </a:ext>
            </a:extLst>
          </p:cNvPr>
          <p:cNvSpPr>
            <a:spLocks noGrp="1"/>
          </p:cNvSpPr>
          <p:nvPr>
            <p:ph type="title"/>
          </p:nvPr>
        </p:nvSpPr>
        <p:spPr>
          <a:xfrm>
            <a:off x="1097280" y="286603"/>
            <a:ext cx="10058400" cy="1450757"/>
          </a:xfrm>
        </p:spPr>
        <p:txBody>
          <a:bodyPr>
            <a:normAutofit/>
          </a:bodyPr>
          <a:lstStyle/>
          <a:p>
            <a:r>
              <a:rPr lang="en-GB" dirty="0"/>
              <a:t>Class </a:t>
            </a:r>
            <a:r>
              <a:rPr lang="en-GB"/>
              <a:t>Tasks 1.1.3 </a:t>
            </a:r>
            <a:r>
              <a:rPr lang="en-GB" dirty="0"/>
              <a:t>– </a:t>
            </a:r>
            <a:br>
              <a:rPr lang="en-GB" dirty="0"/>
            </a:br>
            <a:r>
              <a:rPr lang="en-GB"/>
              <a:t>Understanding Website Requirements</a:t>
            </a:r>
            <a:endParaRPr lang="en-GB" dirty="0"/>
          </a:p>
        </p:txBody>
      </p:sp>
      <p:sp>
        <p:nvSpPr>
          <p:cNvPr id="4" name="Footer Placeholder 3">
            <a:extLst>
              <a:ext uri="{FF2B5EF4-FFF2-40B4-BE49-F238E27FC236}">
                <a16:creationId xmlns:a16="http://schemas.microsoft.com/office/drawing/2014/main" id="{39F0E85C-9A68-49E9-8DB4-5D4CA49B46D9}"/>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89337E81-E4A5-45AA-99F8-3C81C120F0FB}"/>
              </a:ext>
            </a:extLst>
          </p:cNvPr>
          <p:cNvGraphicFramePr>
            <a:graphicFrameLocks noGrp="1"/>
          </p:cNvGraphicFramePr>
          <p:nvPr>
            <p:ph idx="1"/>
            <p:extLst>
              <p:ext uri="{D42A27DB-BD31-4B8C-83A1-F6EECF244321}">
                <p14:modId xmlns:p14="http://schemas.microsoft.com/office/powerpoint/2010/main" val="964486774"/>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3846826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742E70-C9A2-4A97-A64C-71D08BABC58B}"/>
              </a:ext>
            </a:extLst>
          </p:cNvPr>
          <p:cNvSpPr>
            <a:spLocks noGrp="1"/>
          </p:cNvSpPr>
          <p:nvPr>
            <p:ph type="title"/>
          </p:nvPr>
        </p:nvSpPr>
        <p:spPr>
          <a:xfrm>
            <a:off x="1097280" y="286603"/>
            <a:ext cx="10058400" cy="1450757"/>
          </a:xfrm>
        </p:spPr>
        <p:txBody>
          <a:bodyPr>
            <a:normAutofit/>
          </a:bodyPr>
          <a:lstStyle/>
          <a:p>
            <a:r>
              <a:rPr lang="en-GB"/>
              <a:t>Self-Check: Lesson Review</a:t>
            </a:r>
          </a:p>
        </p:txBody>
      </p:sp>
      <p:sp>
        <p:nvSpPr>
          <p:cNvPr id="4" name="Footer Placeholder 3">
            <a:extLst>
              <a:ext uri="{FF2B5EF4-FFF2-40B4-BE49-F238E27FC236}">
                <a16:creationId xmlns:a16="http://schemas.microsoft.com/office/drawing/2014/main" id="{DC429644-AA53-4202-BEFA-38A80A774190}"/>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1C5729E5-894C-4537-B922-691C968510DB}"/>
              </a:ext>
            </a:extLst>
          </p:cNvPr>
          <p:cNvGraphicFramePr>
            <a:graphicFrameLocks noGrp="1"/>
          </p:cNvGraphicFramePr>
          <p:nvPr>
            <p:ph idx="1"/>
            <p:extLst>
              <p:ext uri="{D42A27DB-BD31-4B8C-83A1-F6EECF244321}">
                <p14:modId xmlns:p14="http://schemas.microsoft.com/office/powerpoint/2010/main" val="2439376491"/>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6044371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2AA9D-CE5B-4B7A-BA27-94ABA2CB9E0C}"/>
              </a:ext>
            </a:extLst>
          </p:cNvPr>
          <p:cNvSpPr>
            <a:spLocks noGrp="1"/>
          </p:cNvSpPr>
          <p:nvPr>
            <p:ph type="title"/>
          </p:nvPr>
        </p:nvSpPr>
        <p:spPr/>
        <p:txBody>
          <a:bodyPr/>
          <a:lstStyle/>
          <a:p>
            <a:r>
              <a:rPr lang="en-GB" dirty="0"/>
              <a:t>Further Reading</a:t>
            </a:r>
          </a:p>
        </p:txBody>
      </p:sp>
      <p:sp>
        <p:nvSpPr>
          <p:cNvPr id="3" name="Content Placeholder 2">
            <a:extLst>
              <a:ext uri="{FF2B5EF4-FFF2-40B4-BE49-F238E27FC236}">
                <a16:creationId xmlns:a16="http://schemas.microsoft.com/office/drawing/2014/main" id="{F381A580-5C3D-45D9-9B65-B4E854207856}"/>
              </a:ext>
            </a:extLst>
          </p:cNvPr>
          <p:cNvSpPr>
            <a:spLocks noGrp="1"/>
          </p:cNvSpPr>
          <p:nvPr>
            <p:ph idx="1"/>
          </p:nvPr>
        </p:nvSpPr>
        <p:spPr/>
        <p:txBody>
          <a:bodyPr>
            <a:normAutofit fontScale="77500" lnSpcReduction="20000"/>
          </a:bodyPr>
          <a:lstStyle/>
          <a:p>
            <a:r>
              <a:rPr lang="en-GB" b="1" u="sng" dirty="0"/>
              <a:t>Websites</a:t>
            </a:r>
          </a:p>
          <a:p>
            <a:r>
              <a:rPr lang="en-GB" sz="1800" u="sng" dirty="0">
                <a:hlinkClick r:id="rId2"/>
              </a:rPr>
              <a:t>https://bloggerspassion.com/future-of-blogging/</a:t>
            </a:r>
            <a:endParaRPr lang="en-GB" sz="1800" u="sng" dirty="0"/>
          </a:p>
          <a:p>
            <a:r>
              <a:rPr lang="en-GB" sz="1800" u="sng" dirty="0">
                <a:hlinkClick r:id="rId3"/>
              </a:rPr>
              <a:t>https://history-computer.com/web-1-0-vs-web-2-0-full-comparison/</a:t>
            </a:r>
            <a:endParaRPr lang="en-GB" sz="1800" u="sng" dirty="0"/>
          </a:p>
          <a:p>
            <a:r>
              <a:rPr lang="en-GB" sz="1800" u="sng" dirty="0">
                <a:hlinkClick r:id="rId4"/>
              </a:rPr>
              <a:t>https://online.maryville.edu/blog/evolution-social-media/</a:t>
            </a:r>
            <a:endParaRPr lang="en-GB" sz="1800" u="sng" dirty="0"/>
          </a:p>
          <a:p>
            <a:r>
              <a:rPr lang="en-GB" sz="1800" u="sng" dirty="0">
                <a:hlinkClick r:id="rId5"/>
              </a:rPr>
              <a:t>https://bmcmededuc.biomedcentral.com/articles/10.1186/1472-6920-6-41</a:t>
            </a:r>
            <a:endParaRPr lang="en-GB" sz="1800" u="sng" dirty="0"/>
          </a:p>
          <a:p>
            <a:endParaRPr lang="en-GB" b="1" u="sng" dirty="0"/>
          </a:p>
          <a:p>
            <a:r>
              <a:rPr lang="en-GB" b="1" u="sng" dirty="0"/>
              <a:t>Videos</a:t>
            </a:r>
          </a:p>
          <a:p>
            <a:r>
              <a:rPr lang="en-GB" sz="1900" b="1" u="sng" dirty="0"/>
              <a:t>https://www.youtube.com/watch?v=zxJAyIxL05s</a:t>
            </a:r>
          </a:p>
          <a:p>
            <a:r>
              <a:rPr lang="en-GB" sz="1900" b="1" u="sng" dirty="0">
                <a:hlinkClick r:id="rId6"/>
              </a:rPr>
              <a:t>https://www.youtube.com/watch?v=y7FD-LqD4YY</a:t>
            </a:r>
            <a:endParaRPr lang="en-GB" sz="1900" b="1" u="sng" dirty="0"/>
          </a:p>
          <a:p>
            <a:r>
              <a:rPr lang="en-GB" b="1" u="sng" dirty="0">
                <a:hlinkClick r:id="rId7"/>
              </a:rPr>
              <a:t>https://www.youtube.com/watch?v=</a:t>
            </a:r>
            <a:r>
              <a:rPr lang="en-GB" sz="2100" b="1" u="sng" dirty="0">
                <a:hlinkClick r:id="rId7"/>
              </a:rPr>
              <a:t>tNKD0kfel6o</a:t>
            </a:r>
            <a:endParaRPr lang="en-GB" sz="2100" b="1" u="sng" dirty="0"/>
          </a:p>
          <a:p>
            <a:endParaRPr lang="en-GB" b="1" u="sng" dirty="0"/>
          </a:p>
          <a:p>
            <a:r>
              <a:rPr lang="en-GB" b="1" u="sng" dirty="0"/>
              <a:t>Textbook:</a:t>
            </a:r>
            <a:r>
              <a:rPr lang="en-GB" dirty="0"/>
              <a:t> pp336 - 337</a:t>
            </a:r>
            <a:endParaRPr lang="en-GB" b="1" u="sng" dirty="0"/>
          </a:p>
        </p:txBody>
      </p:sp>
      <p:sp>
        <p:nvSpPr>
          <p:cNvPr id="4" name="Footer Placeholder 3">
            <a:extLst>
              <a:ext uri="{FF2B5EF4-FFF2-40B4-BE49-F238E27FC236}">
                <a16:creationId xmlns:a16="http://schemas.microsoft.com/office/drawing/2014/main" id="{8F6BA256-EFA3-4FF4-953F-3BD41A8B2973}"/>
              </a:ext>
            </a:extLst>
          </p:cNvPr>
          <p:cNvSpPr>
            <a:spLocks noGrp="1"/>
          </p:cNvSpPr>
          <p:nvPr>
            <p:ph type="ftr" sz="quarter" idx="11"/>
          </p:nvPr>
        </p:nvSpPr>
        <p:spPr/>
        <p:txBody>
          <a:bodyPr/>
          <a:lstStyle/>
          <a:p>
            <a:r>
              <a:rPr lang="en-GB"/>
              <a:t>All text copyright © TheComputingTutor Ltd 2022. All rights Reserved.</a:t>
            </a:r>
          </a:p>
        </p:txBody>
      </p:sp>
    </p:spTree>
    <p:extLst>
      <p:ext uri="{BB962C8B-B14F-4D97-AF65-F5344CB8AC3E}">
        <p14:creationId xmlns:p14="http://schemas.microsoft.com/office/powerpoint/2010/main" val="138004435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C73D578-F634-42EC-BB19-624E68115F33}"/>
              </a:ext>
            </a:extLst>
          </p:cNvPr>
          <p:cNvSpPr>
            <a:spLocks noGrp="1"/>
          </p:cNvSpPr>
          <p:nvPr>
            <p:ph type="ftr" sz="quarter" idx="11"/>
          </p:nvPr>
        </p:nvSpPr>
        <p:spPr/>
        <p:txBody>
          <a:bodyPr/>
          <a:lstStyle/>
          <a:p>
            <a:r>
              <a:rPr lang="en-GB"/>
              <a:t>All text copyright © TheComputingTutor Ltd 2022. All rights Reserved.</a:t>
            </a:r>
            <a:endParaRPr lang="en-GB" dirty="0"/>
          </a:p>
        </p:txBody>
      </p:sp>
      <p:sp>
        <p:nvSpPr>
          <p:cNvPr id="5" name="TextBox 4">
            <a:extLst>
              <a:ext uri="{FF2B5EF4-FFF2-40B4-BE49-F238E27FC236}">
                <a16:creationId xmlns:a16="http://schemas.microsoft.com/office/drawing/2014/main" id="{801C59A3-2FAA-4CE4-8482-B69998753DF3}"/>
              </a:ext>
            </a:extLst>
          </p:cNvPr>
          <p:cNvSpPr txBox="1"/>
          <p:nvPr/>
        </p:nvSpPr>
        <p:spPr>
          <a:xfrm>
            <a:off x="1963449" y="4674863"/>
            <a:ext cx="7583332" cy="1477328"/>
          </a:xfrm>
          <a:prstGeom prst="rect">
            <a:avLst/>
          </a:prstGeom>
          <a:noFill/>
        </p:spPr>
        <p:txBody>
          <a:bodyPr wrap="square" rtlCol="0">
            <a:spAutoFit/>
          </a:bodyPr>
          <a:lstStyle/>
          <a:p>
            <a:r>
              <a:rPr lang="en-GB" sz="1800" i="1" dirty="0">
                <a:effectLst/>
                <a:latin typeface="Calibri" panose="020F0502020204030204" pitchFamily="34" charset="0"/>
                <a:ea typeface="Calibri" panose="020F0502020204030204" pitchFamily="34" charset="0"/>
                <a:cs typeface="Times New Roman" panose="02020603050405020304" pitchFamily="18" charset="0"/>
              </a:rPr>
              <a:t>No part of this publication may be reproduced, distributed, or transmitted in any form or by any means, including photocopying, recording, or other electronic or mechanical methods, without the prior written permission of the TheComputingTutor Ltd.</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pic>
        <p:nvPicPr>
          <p:cNvPr id="6" name="Picture 5" descr="Icon&#10;&#10;Description automatically generated">
            <a:extLst>
              <a:ext uri="{FF2B5EF4-FFF2-40B4-BE49-F238E27FC236}">
                <a16:creationId xmlns:a16="http://schemas.microsoft.com/office/drawing/2014/main" id="{1ACA678F-E0D3-4D0C-9869-69BA283EEEF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25685" y="169710"/>
            <a:ext cx="697817" cy="694556"/>
          </a:xfrm>
          <a:prstGeom prst="rect">
            <a:avLst/>
          </a:prstGeom>
        </p:spPr>
      </p:pic>
      <p:pic>
        <p:nvPicPr>
          <p:cNvPr id="8" name="Picture 7" descr="Logo, company name&#10;&#10;Description automatically generated">
            <a:extLst>
              <a:ext uri="{FF2B5EF4-FFF2-40B4-BE49-F238E27FC236}">
                <a16:creationId xmlns:a16="http://schemas.microsoft.com/office/drawing/2014/main" id="{1B9537C2-3DA4-4FFF-8E2C-D5578CD0D2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47654" y="1271212"/>
            <a:ext cx="4801270" cy="3096057"/>
          </a:xfrm>
          <a:prstGeom prst="rect">
            <a:avLst/>
          </a:prstGeom>
        </p:spPr>
      </p:pic>
    </p:spTree>
    <p:extLst>
      <p:ext uri="{BB962C8B-B14F-4D97-AF65-F5344CB8AC3E}">
        <p14:creationId xmlns:p14="http://schemas.microsoft.com/office/powerpoint/2010/main" val="26788543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97280" y="758952"/>
            <a:ext cx="10058400" cy="3892168"/>
          </a:xfrm>
        </p:spPr>
        <p:txBody>
          <a:bodyPr>
            <a:normAutofit/>
          </a:bodyPr>
          <a:lstStyle/>
          <a:p>
            <a:r>
              <a:rPr lang="en-GB" dirty="0"/>
              <a:t>What is a Website?</a:t>
            </a:r>
          </a:p>
        </p:txBody>
      </p:sp>
      <p:sp>
        <p:nvSpPr>
          <p:cNvPr id="15" name="Rectangle 14">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ubtitle 2"/>
          <p:cNvSpPr>
            <a:spLocks noGrp="1"/>
          </p:cNvSpPr>
          <p:nvPr>
            <p:ph type="subTitle" idx="1"/>
          </p:nvPr>
        </p:nvSpPr>
        <p:spPr>
          <a:xfrm>
            <a:off x="1100051" y="5225240"/>
            <a:ext cx="10058400" cy="1143000"/>
          </a:xfrm>
        </p:spPr>
        <p:txBody>
          <a:bodyPr>
            <a:normAutofit/>
          </a:bodyPr>
          <a:lstStyle/>
          <a:p>
            <a:r>
              <a:rPr lang="en-GB" dirty="0">
                <a:solidFill>
                  <a:srgbClr val="FFFFFF"/>
                </a:solidFill>
              </a:rPr>
              <a:t>©TheComputingTutor</a:t>
            </a:r>
          </a:p>
        </p:txBody>
      </p:sp>
      <p:sp>
        <p:nvSpPr>
          <p:cNvPr id="17" name="Rectangle 16">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Footer Placeholder 3">
            <a:extLst>
              <a:ext uri="{FF2B5EF4-FFF2-40B4-BE49-F238E27FC236}">
                <a16:creationId xmlns:a16="http://schemas.microsoft.com/office/drawing/2014/main" id="{5B70B4EC-014E-495A-A80C-D1C952B75D3B}"/>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2022. All rights Reserved.</a:t>
            </a:r>
          </a:p>
        </p:txBody>
      </p:sp>
      <p:pic>
        <p:nvPicPr>
          <p:cNvPr id="8" name="Picture 7" descr="Icon&#10;&#10;Description automatically generated">
            <a:extLst>
              <a:ext uri="{FF2B5EF4-FFF2-40B4-BE49-F238E27FC236}">
                <a16:creationId xmlns:a16="http://schemas.microsoft.com/office/drawing/2014/main" id="{8BCFE556-BB5B-4DBD-A11C-BC70D04CC9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149064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00"/>
                                        <p:tgtEl>
                                          <p:spTgt spid="3">
                                            <p:txEl>
                                              <p:pRg st="0" end="0"/>
                                            </p:txEl>
                                          </p:spTgt>
                                        </p:tgtEl>
                                      </p:cBhvr>
                                    </p:animEffect>
                                  </p:childTnLst>
                                </p:cTn>
                              </p:par>
                              <p:par>
                                <p:cTn id="8" presetID="10" presetClass="entr" presetSubtype="0" fill="hold" grpId="0" nodeType="withEffect">
                                  <p:stCondLst>
                                    <p:cond delay="500"/>
                                  </p:stCondLst>
                                  <p:iterate>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6169CF-BF32-4322-8356-5178A95F45F4}"/>
              </a:ext>
            </a:extLst>
          </p:cNvPr>
          <p:cNvSpPr>
            <a:spLocks noGrp="1"/>
          </p:cNvSpPr>
          <p:nvPr>
            <p:ph type="title"/>
          </p:nvPr>
        </p:nvSpPr>
        <p:spPr>
          <a:xfrm>
            <a:off x="1097280" y="286603"/>
            <a:ext cx="10058400" cy="1450757"/>
          </a:xfrm>
        </p:spPr>
        <p:txBody>
          <a:bodyPr>
            <a:normAutofit/>
          </a:bodyPr>
          <a:lstStyle/>
          <a:p>
            <a:r>
              <a:rPr lang="en-GB" dirty="0"/>
              <a:t>What Is A Website?</a:t>
            </a:r>
          </a:p>
        </p:txBody>
      </p:sp>
      <p:sp>
        <p:nvSpPr>
          <p:cNvPr id="4" name="Footer Placeholder 3">
            <a:extLst>
              <a:ext uri="{FF2B5EF4-FFF2-40B4-BE49-F238E27FC236}">
                <a16:creationId xmlns:a16="http://schemas.microsoft.com/office/drawing/2014/main" id="{0555DCCB-BAFF-4C79-B25F-A6A14A251295}"/>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D3B6D695-EFBF-4138-9568-EB102A03C401}"/>
              </a:ext>
            </a:extLst>
          </p:cNvPr>
          <p:cNvGraphicFramePr>
            <a:graphicFrameLocks noGrp="1"/>
          </p:cNvGraphicFramePr>
          <p:nvPr>
            <p:ph idx="1"/>
            <p:extLst>
              <p:ext uri="{D42A27DB-BD31-4B8C-83A1-F6EECF244321}">
                <p14:modId xmlns:p14="http://schemas.microsoft.com/office/powerpoint/2010/main" val="3960547179"/>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309837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0C74D9-14CB-5022-0289-34ED08974076}"/>
              </a:ext>
            </a:extLst>
          </p:cNvPr>
          <p:cNvSpPr>
            <a:spLocks noGrp="1"/>
          </p:cNvSpPr>
          <p:nvPr>
            <p:ph type="title"/>
          </p:nvPr>
        </p:nvSpPr>
        <p:spPr>
          <a:xfrm>
            <a:off x="1097280" y="286603"/>
            <a:ext cx="10058400" cy="1450757"/>
          </a:xfrm>
        </p:spPr>
        <p:txBody>
          <a:bodyPr>
            <a:normAutofit/>
          </a:bodyPr>
          <a:lstStyle/>
          <a:p>
            <a:r>
              <a:rPr lang="en-GB" dirty="0"/>
              <a:t>How Are Websites Constructed?</a:t>
            </a:r>
          </a:p>
        </p:txBody>
      </p:sp>
      <p:sp>
        <p:nvSpPr>
          <p:cNvPr id="4" name="Footer Placeholder 3">
            <a:extLst>
              <a:ext uri="{FF2B5EF4-FFF2-40B4-BE49-F238E27FC236}">
                <a16:creationId xmlns:a16="http://schemas.microsoft.com/office/drawing/2014/main" id="{A0555AB6-C94F-33E3-CE3F-05B6F4800B02}"/>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16B41C91-D30F-9839-7389-051AE281DDE4}"/>
              </a:ext>
            </a:extLst>
          </p:cNvPr>
          <p:cNvGraphicFramePr>
            <a:graphicFrameLocks noGrp="1"/>
          </p:cNvGraphicFramePr>
          <p:nvPr>
            <p:ph idx="1"/>
            <p:extLst>
              <p:ext uri="{D42A27DB-BD31-4B8C-83A1-F6EECF244321}">
                <p14:modId xmlns:p14="http://schemas.microsoft.com/office/powerpoint/2010/main" val="782165585"/>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975412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E2E756-AFC5-A7AD-C132-F0AE10781DC5}"/>
              </a:ext>
            </a:extLst>
          </p:cNvPr>
          <p:cNvSpPr>
            <a:spLocks noGrp="1"/>
          </p:cNvSpPr>
          <p:nvPr>
            <p:ph type="title"/>
          </p:nvPr>
        </p:nvSpPr>
        <p:spPr>
          <a:xfrm>
            <a:off x="1097280" y="286603"/>
            <a:ext cx="10058400" cy="1450757"/>
          </a:xfrm>
        </p:spPr>
        <p:txBody>
          <a:bodyPr>
            <a:normAutofit/>
          </a:bodyPr>
          <a:lstStyle/>
          <a:p>
            <a:r>
              <a:rPr lang="en-GB"/>
              <a:t>What Is A Protocol? </a:t>
            </a:r>
          </a:p>
        </p:txBody>
      </p:sp>
      <p:sp>
        <p:nvSpPr>
          <p:cNvPr id="4" name="Footer Placeholder 3">
            <a:extLst>
              <a:ext uri="{FF2B5EF4-FFF2-40B4-BE49-F238E27FC236}">
                <a16:creationId xmlns:a16="http://schemas.microsoft.com/office/drawing/2014/main" id="{57E94BAF-92EF-1D08-6DCB-03CDBE77D9F2}"/>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B33A9E87-DF9A-4D6A-E3CC-A73C8970835F}"/>
              </a:ext>
            </a:extLst>
          </p:cNvPr>
          <p:cNvGraphicFramePr>
            <a:graphicFrameLocks noGrp="1"/>
          </p:cNvGraphicFramePr>
          <p:nvPr>
            <p:ph idx="1"/>
            <p:extLst>
              <p:ext uri="{D42A27DB-BD31-4B8C-83A1-F6EECF244321}">
                <p14:modId xmlns:p14="http://schemas.microsoft.com/office/powerpoint/2010/main" val="601678621"/>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747230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3498FF-07E6-D38B-083A-AAA58F58DB80}"/>
              </a:ext>
            </a:extLst>
          </p:cNvPr>
          <p:cNvSpPr>
            <a:spLocks noGrp="1"/>
          </p:cNvSpPr>
          <p:nvPr>
            <p:ph type="title"/>
          </p:nvPr>
        </p:nvSpPr>
        <p:spPr>
          <a:xfrm>
            <a:off x="1097280" y="286603"/>
            <a:ext cx="10058400" cy="1450757"/>
          </a:xfrm>
        </p:spPr>
        <p:txBody>
          <a:bodyPr>
            <a:normAutofit/>
          </a:bodyPr>
          <a:lstStyle/>
          <a:p>
            <a:r>
              <a:rPr lang="en-GB"/>
              <a:t>What Is A Request and Response?</a:t>
            </a:r>
          </a:p>
        </p:txBody>
      </p:sp>
      <p:sp>
        <p:nvSpPr>
          <p:cNvPr id="4" name="Footer Placeholder 3">
            <a:extLst>
              <a:ext uri="{FF2B5EF4-FFF2-40B4-BE49-F238E27FC236}">
                <a16:creationId xmlns:a16="http://schemas.microsoft.com/office/drawing/2014/main" id="{65342849-B772-819B-AF72-AFD3131D0AE0}"/>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AB5725FF-7E3C-76C6-4DCA-D337AB5D461E}"/>
              </a:ext>
            </a:extLst>
          </p:cNvPr>
          <p:cNvGraphicFramePr>
            <a:graphicFrameLocks noGrp="1"/>
          </p:cNvGraphicFramePr>
          <p:nvPr>
            <p:ph idx="1"/>
            <p:extLst>
              <p:ext uri="{D42A27DB-BD31-4B8C-83A1-F6EECF244321}">
                <p14:modId xmlns:p14="http://schemas.microsoft.com/office/powerpoint/2010/main" val="4119094058"/>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27148448"/>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1317</TotalTime>
  <Words>3003</Words>
  <Application>Microsoft Office PowerPoint</Application>
  <PresentationFormat>Widescreen</PresentationFormat>
  <Paragraphs>355</Paragraphs>
  <Slides>46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46</vt:i4>
      </vt:variant>
    </vt:vector>
  </HeadingPairs>
  <TitlesOfParts>
    <vt:vector size="50" baseType="lpstr">
      <vt:lpstr>Calibri</vt:lpstr>
      <vt:lpstr>Calibri Light</vt:lpstr>
      <vt:lpstr>Congenial</vt:lpstr>
      <vt:lpstr>Retrospect</vt:lpstr>
      <vt:lpstr>Unit 06 –  Website Development</vt:lpstr>
      <vt:lpstr>Learning Aim A1 –  Purpose and Principles of Website Development</vt:lpstr>
      <vt:lpstr>A1.1  The Purpose of Websites</vt:lpstr>
      <vt:lpstr>Learning Objectives</vt:lpstr>
      <vt:lpstr>What is a Website?</vt:lpstr>
      <vt:lpstr>What Is A Website?</vt:lpstr>
      <vt:lpstr>How Are Websites Constructed?</vt:lpstr>
      <vt:lpstr>What Is A Protocol? </vt:lpstr>
      <vt:lpstr>What Is A Request and Response?</vt:lpstr>
      <vt:lpstr>What Was Web 1.0?</vt:lpstr>
      <vt:lpstr>What Was Web 1.0?</vt:lpstr>
      <vt:lpstr>How Did Web 1.0 Work</vt:lpstr>
      <vt:lpstr>Why Stateless?</vt:lpstr>
      <vt:lpstr>Why Stateless?</vt:lpstr>
      <vt:lpstr>Class Task 1.1.1 – Web 1.0</vt:lpstr>
      <vt:lpstr>Content Based Websites (Web 2.0)</vt:lpstr>
      <vt:lpstr>What is Web 2.0?</vt:lpstr>
      <vt:lpstr>How Did Web 2.0 Work?</vt:lpstr>
      <vt:lpstr>Dynamic Web 2.0 Pages</vt:lpstr>
      <vt:lpstr>How Did This Affect The Web?</vt:lpstr>
      <vt:lpstr>What Is A CMS?</vt:lpstr>
      <vt:lpstr>Web 2.0 Content Based Site</vt:lpstr>
      <vt:lpstr>Web 2.0 Maintained State</vt:lpstr>
      <vt:lpstr>Web 2.0 Maintain State</vt:lpstr>
      <vt:lpstr>Web 2.0 Using AJAX</vt:lpstr>
      <vt:lpstr>Web 2.0 Using AJAX</vt:lpstr>
      <vt:lpstr>Wikis</vt:lpstr>
      <vt:lpstr>Blogs</vt:lpstr>
      <vt:lpstr>Social Networking</vt:lpstr>
      <vt:lpstr>Online Applications</vt:lpstr>
      <vt:lpstr>Product / Service Based Websites</vt:lpstr>
      <vt:lpstr>What Are Products and Services.</vt:lpstr>
      <vt:lpstr>What Are Products and Services.</vt:lpstr>
      <vt:lpstr> Identifying A Target Audience</vt:lpstr>
      <vt:lpstr>What Is A Target Audience</vt:lpstr>
      <vt:lpstr>Target Audience Types</vt:lpstr>
      <vt:lpstr>Target Audience Types</vt:lpstr>
      <vt:lpstr>Class Tasks 1.1.2 –  Understanding The Audience and Purpose</vt:lpstr>
      <vt:lpstr> Identifying Website Requirements</vt:lpstr>
      <vt:lpstr>Website Requirements</vt:lpstr>
      <vt:lpstr>Website Requirements</vt:lpstr>
      <vt:lpstr>Website Requirements</vt:lpstr>
      <vt:lpstr>Class Tasks 1.1.3 –  Understanding Website Requirements</vt:lpstr>
      <vt:lpstr>Self-Check: Lesson Review</vt:lpstr>
      <vt:lpstr>Further Reading</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 – Project Management</dc:title>
  <dc:creator>Paul Meaney</dc:creator>
  <cp:lastModifiedBy>paul meaney</cp:lastModifiedBy>
  <cp:revision>129</cp:revision>
  <dcterms:created xsi:type="dcterms:W3CDTF">2021-01-26T12:07:25Z</dcterms:created>
  <dcterms:modified xsi:type="dcterms:W3CDTF">2022-12-06T09:41:31Z</dcterms:modified>
</cp:coreProperties>
</file>